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350" r:id="rId3"/>
    <p:sldId id="257" r:id="rId4"/>
    <p:sldId id="351" r:id="rId5"/>
    <p:sldId id="370" r:id="rId6"/>
    <p:sldId id="356" r:id="rId7"/>
    <p:sldId id="358" r:id="rId8"/>
    <p:sldId id="360" r:id="rId9"/>
    <p:sldId id="371" r:id="rId10"/>
    <p:sldId id="374" r:id="rId11"/>
    <p:sldId id="347" r:id="rId12"/>
    <p:sldId id="368" r:id="rId13"/>
    <p:sldId id="352" r:id="rId14"/>
    <p:sldId id="361" r:id="rId15"/>
    <p:sldId id="363" r:id="rId16"/>
    <p:sldId id="365" r:id="rId17"/>
    <p:sldId id="348" r:id="rId18"/>
    <p:sldId id="353" r:id="rId19"/>
    <p:sldId id="354" r:id="rId20"/>
    <p:sldId id="369" r:id="rId21"/>
    <p:sldId id="366" r:id="rId22"/>
    <p:sldId id="372" r:id="rId23"/>
    <p:sldId id="373" r:id="rId24"/>
    <p:sldId id="362" r:id="rId25"/>
    <p:sldId id="279" r:id="rId26"/>
    <p:sldId id="355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6CA40B-62B3-034F-9F79-C1ED85600565}" v="2484" dt="2018-09-17T02:30:26.4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55"/>
    <p:restoredTop sz="96271" autoAdjust="0"/>
  </p:normalViewPr>
  <p:slideViewPr>
    <p:cSldViewPr snapToGrid="0" snapToObjects="1">
      <p:cViewPr varScale="1">
        <p:scale>
          <a:sx n="98" d="100"/>
          <a:sy n="98" d="100"/>
        </p:scale>
        <p:origin x="-3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35" Type="http://schemas.microsoft.com/office/2016/11/relationships/changesInfo" Target="changesInfos/changesInfo1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us Hopkins" userId="c605ae0b672d1838" providerId="LiveId" clId="{7C2E45AF-CDAD-364B-AFF0-44A1A063003F}"/>
    <pc:docChg chg="undo redo custSel addSld delSld modSld sldOrd">
      <pc:chgData name="Marcus Hopkins" userId="c605ae0b672d1838" providerId="LiveId" clId="{7C2E45AF-CDAD-364B-AFF0-44A1A063003F}" dt="2018-09-17T02:30:26.452" v="2481" actId="1076"/>
      <pc:docMkLst>
        <pc:docMk/>
      </pc:docMkLst>
      <pc:sldChg chg="modSp">
        <pc:chgData name="Marcus Hopkins" userId="c605ae0b672d1838" providerId="LiveId" clId="{7C2E45AF-CDAD-364B-AFF0-44A1A063003F}" dt="2018-09-14T15:11:15.713" v="144" actId="20577"/>
        <pc:sldMkLst>
          <pc:docMk/>
          <pc:sldMk cId="1422014499" sldId="257"/>
        </pc:sldMkLst>
        <pc:spChg chg="mod">
          <ac:chgData name="Marcus Hopkins" userId="c605ae0b672d1838" providerId="LiveId" clId="{7C2E45AF-CDAD-364B-AFF0-44A1A063003F}" dt="2018-09-14T15:11:15.713" v="144" actId="20577"/>
          <ac:spMkLst>
            <pc:docMk/>
            <pc:sldMk cId="1422014499" sldId="257"/>
            <ac:spMk id="7" creationId="{00000000-0000-0000-0000-000000000000}"/>
          </ac:spMkLst>
        </pc:spChg>
      </pc:sldChg>
      <pc:sldChg chg="addSp delSp modSp add">
        <pc:chgData name="Marcus Hopkins" userId="c605ae0b672d1838" providerId="LiveId" clId="{7C2E45AF-CDAD-364B-AFF0-44A1A063003F}" dt="2018-09-15T00:40:41.338" v="2461" actId="1076"/>
        <pc:sldMkLst>
          <pc:docMk/>
          <pc:sldMk cId="146393956" sldId="279"/>
        </pc:sldMkLst>
        <pc:spChg chg="mod">
          <ac:chgData name="Marcus Hopkins" userId="c605ae0b672d1838" providerId="LiveId" clId="{7C2E45AF-CDAD-364B-AFF0-44A1A063003F}" dt="2018-09-15T00:40:34.670" v="2460" actId="20577"/>
          <ac:spMkLst>
            <pc:docMk/>
            <pc:sldMk cId="146393956" sldId="279"/>
            <ac:spMk id="3" creationId="{00000000-0000-0000-0000-000000000000}"/>
          </ac:spMkLst>
        </pc:spChg>
        <pc:picChg chg="add mod">
          <ac:chgData name="Marcus Hopkins" userId="c605ae0b672d1838" providerId="LiveId" clId="{7C2E45AF-CDAD-364B-AFF0-44A1A063003F}" dt="2018-09-15T00:40:41.338" v="2461" actId="1076"/>
          <ac:picMkLst>
            <pc:docMk/>
            <pc:sldMk cId="146393956" sldId="279"/>
            <ac:picMk id="4" creationId="{AE0616FD-F047-7D46-A4E3-0F5C16757BE1}"/>
          </ac:picMkLst>
        </pc:picChg>
        <pc:picChg chg="del">
          <ac:chgData name="Marcus Hopkins" userId="c605ae0b672d1838" providerId="LiveId" clId="{7C2E45AF-CDAD-364B-AFF0-44A1A063003F}" dt="2018-09-15T00:37:34.578" v="2455" actId="478"/>
          <ac:picMkLst>
            <pc:docMk/>
            <pc:sldMk cId="146393956" sldId="279"/>
            <ac:picMk id="7" creationId="{71B8CA0F-39B5-C948-B07F-1A548A34532B}"/>
          </ac:picMkLst>
        </pc:picChg>
      </pc:sldChg>
      <pc:sldChg chg="addSp delSp modSp">
        <pc:chgData name="Marcus Hopkins" userId="c605ae0b672d1838" providerId="LiveId" clId="{7C2E45AF-CDAD-364B-AFF0-44A1A063003F}" dt="2018-09-14T21:18:01.772" v="1315" actId="1076"/>
        <pc:sldMkLst>
          <pc:docMk/>
          <pc:sldMk cId="16008614" sldId="347"/>
        </pc:sldMkLst>
        <pc:spChg chg="mod">
          <ac:chgData name="Marcus Hopkins" userId="c605ae0b672d1838" providerId="LiveId" clId="{7C2E45AF-CDAD-364B-AFF0-44A1A063003F}" dt="2018-09-14T16:01:48.297" v="784" actId="20577"/>
          <ac:spMkLst>
            <pc:docMk/>
            <pc:sldMk cId="16008614" sldId="347"/>
            <ac:spMk id="2" creationId="{00000000-0000-0000-0000-000000000000}"/>
          </ac:spMkLst>
        </pc:spChg>
        <pc:graphicFrameChg chg="add del mod">
          <ac:chgData name="Marcus Hopkins" userId="c605ae0b672d1838" providerId="LiveId" clId="{7C2E45AF-CDAD-364B-AFF0-44A1A063003F}" dt="2018-09-14T21:16:49.020" v="1309" actId="478"/>
          <ac:graphicFrameMkLst>
            <pc:docMk/>
            <pc:sldMk cId="16008614" sldId="347"/>
            <ac:graphicFrameMk id="4" creationId="{6A2242C0-2463-FD4B-822E-632506CA5317}"/>
          </ac:graphicFrameMkLst>
        </pc:graphicFrameChg>
        <pc:graphicFrameChg chg="del">
          <ac:chgData name="Marcus Hopkins" userId="c605ae0b672d1838" providerId="LiveId" clId="{7C2E45AF-CDAD-364B-AFF0-44A1A063003F}" dt="2018-09-14T16:00:57.565" v="777" actId="478"/>
          <ac:graphicFrameMkLst>
            <pc:docMk/>
            <pc:sldMk cId="16008614" sldId="347"/>
            <ac:graphicFrameMk id="5" creationId="{00000000-0000-0000-0000-000000000000}"/>
          </ac:graphicFrameMkLst>
        </pc:graphicFrameChg>
        <pc:picChg chg="add del mod">
          <ac:chgData name="Marcus Hopkins" userId="c605ae0b672d1838" providerId="LiveId" clId="{7C2E45AF-CDAD-364B-AFF0-44A1A063003F}" dt="2018-09-14T21:17:41.977" v="1311" actId="478"/>
          <ac:picMkLst>
            <pc:docMk/>
            <pc:sldMk cId="16008614" sldId="347"/>
            <ac:picMk id="6" creationId="{42614D3C-BDFF-AE4E-9D5D-43CFE51EC4B1}"/>
          </ac:picMkLst>
        </pc:picChg>
        <pc:picChg chg="add mod">
          <ac:chgData name="Marcus Hopkins" userId="c605ae0b672d1838" providerId="LiveId" clId="{7C2E45AF-CDAD-364B-AFF0-44A1A063003F}" dt="2018-09-14T21:18:01.772" v="1315" actId="1076"/>
          <ac:picMkLst>
            <pc:docMk/>
            <pc:sldMk cId="16008614" sldId="347"/>
            <ac:picMk id="8" creationId="{81E393AC-8117-DA4D-BA9B-7C5FC3F105F5}"/>
          </ac:picMkLst>
        </pc:picChg>
      </pc:sldChg>
      <pc:sldChg chg="addSp delSp modSp">
        <pc:chgData name="Marcus Hopkins" userId="c605ae0b672d1838" providerId="LiveId" clId="{7C2E45AF-CDAD-364B-AFF0-44A1A063003F}" dt="2018-09-14T22:14:40.902" v="1455" actId="1076"/>
        <pc:sldMkLst>
          <pc:docMk/>
          <pc:sldMk cId="448569266" sldId="348"/>
        </pc:sldMkLst>
        <pc:spChg chg="mod">
          <ac:chgData name="Marcus Hopkins" userId="c605ae0b672d1838" providerId="LiveId" clId="{7C2E45AF-CDAD-364B-AFF0-44A1A063003F}" dt="2018-09-14T22:11:26.831" v="1426" actId="1076"/>
          <ac:spMkLst>
            <pc:docMk/>
            <pc:sldMk cId="448569266" sldId="348"/>
            <ac:spMk id="2" creationId="{00000000-0000-0000-0000-000000000000}"/>
          </ac:spMkLst>
        </pc:spChg>
        <pc:spChg chg="del mod">
          <ac:chgData name="Marcus Hopkins" userId="c605ae0b672d1838" providerId="LiveId" clId="{7C2E45AF-CDAD-364B-AFF0-44A1A063003F}" dt="2018-09-14T21:48:18.926" v="1394" actId="478"/>
          <ac:spMkLst>
            <pc:docMk/>
            <pc:sldMk cId="448569266" sldId="348"/>
            <ac:spMk id="3" creationId="{00000000-0000-0000-0000-000000000000}"/>
          </ac:spMkLst>
        </pc:spChg>
        <pc:graphicFrameChg chg="del">
          <ac:chgData name="Marcus Hopkins" userId="c605ae0b672d1838" providerId="LiveId" clId="{7C2E45AF-CDAD-364B-AFF0-44A1A063003F}" dt="2018-09-14T21:48:11.799" v="1392" actId="478"/>
          <ac:graphicFrameMkLst>
            <pc:docMk/>
            <pc:sldMk cId="448569266" sldId="348"/>
            <ac:graphicFrameMk id="5" creationId="{00000000-0000-0000-0000-000000000000}"/>
          </ac:graphicFrameMkLst>
        </pc:graphicFrameChg>
        <pc:picChg chg="add mod">
          <ac:chgData name="Marcus Hopkins" userId="c605ae0b672d1838" providerId="LiveId" clId="{7C2E45AF-CDAD-364B-AFF0-44A1A063003F}" dt="2018-09-14T22:14:40.902" v="1455" actId="1076"/>
          <ac:picMkLst>
            <pc:docMk/>
            <pc:sldMk cId="448569266" sldId="348"/>
            <ac:picMk id="6" creationId="{65337F10-71A7-F042-9A97-3169BFB92795}"/>
          </ac:picMkLst>
        </pc:picChg>
      </pc:sldChg>
      <pc:sldChg chg="modSp">
        <pc:chgData name="Marcus Hopkins" userId="c605ae0b672d1838" providerId="LiveId" clId="{7C2E45AF-CDAD-364B-AFF0-44A1A063003F}" dt="2018-09-14T15:10:42.819" v="78" actId="20577"/>
        <pc:sldMkLst>
          <pc:docMk/>
          <pc:sldMk cId="392129292" sldId="350"/>
        </pc:sldMkLst>
        <pc:spChg chg="mod">
          <ac:chgData name="Marcus Hopkins" userId="c605ae0b672d1838" providerId="LiveId" clId="{7C2E45AF-CDAD-364B-AFF0-44A1A063003F}" dt="2018-09-14T15:10:42.819" v="78" actId="20577"/>
          <ac:spMkLst>
            <pc:docMk/>
            <pc:sldMk cId="392129292" sldId="350"/>
            <ac:spMk id="7" creationId="{00000000-0000-0000-0000-000000000000}"/>
          </ac:spMkLst>
        </pc:spChg>
      </pc:sldChg>
      <pc:sldChg chg="modSp">
        <pc:chgData name="Marcus Hopkins" userId="c605ae0b672d1838" providerId="LiveId" clId="{7C2E45AF-CDAD-364B-AFF0-44A1A063003F}" dt="2018-09-14T15:25:10.744" v="718" actId="20577"/>
        <pc:sldMkLst>
          <pc:docMk/>
          <pc:sldMk cId="2954563947" sldId="351"/>
        </pc:sldMkLst>
        <pc:spChg chg="mod">
          <ac:chgData name="Marcus Hopkins" userId="c605ae0b672d1838" providerId="LiveId" clId="{7C2E45AF-CDAD-364B-AFF0-44A1A063003F}" dt="2018-09-14T15:25:10.744" v="718" actId="20577"/>
          <ac:spMkLst>
            <pc:docMk/>
            <pc:sldMk cId="2954563947" sldId="351"/>
            <ac:spMk id="2" creationId="{00000000-0000-0000-0000-000000000000}"/>
          </ac:spMkLst>
        </pc:spChg>
        <pc:spChg chg="mod">
          <ac:chgData name="Marcus Hopkins" userId="c605ae0b672d1838" providerId="LiveId" clId="{7C2E45AF-CDAD-364B-AFF0-44A1A063003F}" dt="2018-09-14T15:24:58.739" v="714" actId="20577"/>
          <ac:spMkLst>
            <pc:docMk/>
            <pc:sldMk cId="2954563947" sldId="351"/>
            <ac:spMk id="7" creationId="{00000000-0000-0000-0000-000000000000}"/>
          </ac:spMkLst>
        </pc:spChg>
      </pc:sldChg>
      <pc:sldChg chg="modSp">
        <pc:chgData name="Marcus Hopkins" userId="c605ae0b672d1838" providerId="LiveId" clId="{7C2E45AF-CDAD-364B-AFF0-44A1A063003F}" dt="2018-09-14T21:40:18.587" v="1358" actId="20577"/>
        <pc:sldMkLst>
          <pc:docMk/>
          <pc:sldMk cId="4203008464" sldId="352"/>
        </pc:sldMkLst>
        <pc:spChg chg="mod">
          <ac:chgData name="Marcus Hopkins" userId="c605ae0b672d1838" providerId="LiveId" clId="{7C2E45AF-CDAD-364B-AFF0-44A1A063003F}" dt="2018-09-14T21:33:03.004" v="1345" actId="20577"/>
          <ac:spMkLst>
            <pc:docMk/>
            <pc:sldMk cId="4203008464" sldId="352"/>
            <ac:spMk id="2" creationId="{00000000-0000-0000-0000-000000000000}"/>
          </ac:spMkLst>
        </pc:spChg>
        <pc:spChg chg="mod">
          <ac:chgData name="Marcus Hopkins" userId="c605ae0b672d1838" providerId="LiveId" clId="{7C2E45AF-CDAD-364B-AFF0-44A1A063003F}" dt="2018-09-14T21:40:18.587" v="1358" actId="20577"/>
          <ac:spMkLst>
            <pc:docMk/>
            <pc:sldMk cId="4203008464" sldId="352"/>
            <ac:spMk id="7" creationId="{00000000-0000-0000-0000-000000000000}"/>
          </ac:spMkLst>
        </pc:spChg>
      </pc:sldChg>
      <pc:sldChg chg="modSp">
        <pc:chgData name="Marcus Hopkins" userId="c605ae0b672d1838" providerId="LiveId" clId="{7C2E45AF-CDAD-364B-AFF0-44A1A063003F}" dt="2018-09-14T23:05:39.904" v="1529" actId="20577"/>
        <pc:sldMkLst>
          <pc:docMk/>
          <pc:sldMk cId="4284188849" sldId="353"/>
        </pc:sldMkLst>
        <pc:spChg chg="mod">
          <ac:chgData name="Marcus Hopkins" userId="c605ae0b672d1838" providerId="LiveId" clId="{7C2E45AF-CDAD-364B-AFF0-44A1A063003F}" dt="2018-09-14T22:14:48.302" v="1457" actId="20577"/>
          <ac:spMkLst>
            <pc:docMk/>
            <pc:sldMk cId="4284188849" sldId="353"/>
            <ac:spMk id="2" creationId="{00000000-0000-0000-0000-000000000000}"/>
          </ac:spMkLst>
        </pc:spChg>
        <pc:spChg chg="mod">
          <ac:chgData name="Marcus Hopkins" userId="c605ae0b672d1838" providerId="LiveId" clId="{7C2E45AF-CDAD-364B-AFF0-44A1A063003F}" dt="2018-09-14T23:05:39.904" v="1529" actId="20577"/>
          <ac:spMkLst>
            <pc:docMk/>
            <pc:sldMk cId="4284188849" sldId="353"/>
            <ac:spMk id="7" creationId="{00000000-0000-0000-0000-000000000000}"/>
          </ac:spMkLst>
        </pc:spChg>
      </pc:sldChg>
      <pc:sldChg chg="modSp">
        <pc:chgData name="Marcus Hopkins" userId="c605ae0b672d1838" providerId="LiveId" clId="{7C2E45AF-CDAD-364B-AFF0-44A1A063003F}" dt="2018-09-14T23:10:01.891" v="2137" actId="20577"/>
        <pc:sldMkLst>
          <pc:docMk/>
          <pc:sldMk cId="3385955030" sldId="354"/>
        </pc:sldMkLst>
        <pc:spChg chg="mod">
          <ac:chgData name="Marcus Hopkins" userId="c605ae0b672d1838" providerId="LiveId" clId="{7C2E45AF-CDAD-364B-AFF0-44A1A063003F}" dt="2018-09-14T23:05:57.103" v="1531" actId="20577"/>
          <ac:spMkLst>
            <pc:docMk/>
            <pc:sldMk cId="3385955030" sldId="354"/>
            <ac:spMk id="2" creationId="{00000000-0000-0000-0000-000000000000}"/>
          </ac:spMkLst>
        </pc:spChg>
        <pc:spChg chg="mod">
          <ac:chgData name="Marcus Hopkins" userId="c605ae0b672d1838" providerId="LiveId" clId="{7C2E45AF-CDAD-364B-AFF0-44A1A063003F}" dt="2018-09-14T23:10:01.891" v="2137" actId="20577"/>
          <ac:spMkLst>
            <pc:docMk/>
            <pc:sldMk cId="3385955030" sldId="354"/>
            <ac:spMk id="7" creationId="{00000000-0000-0000-0000-000000000000}"/>
          </ac:spMkLst>
        </pc:spChg>
      </pc:sldChg>
      <pc:sldChg chg="add del">
        <pc:chgData name="Marcus Hopkins" userId="c605ae0b672d1838" providerId="LiveId" clId="{7C2E45AF-CDAD-364B-AFF0-44A1A063003F}" dt="2018-09-14T23:44:59.303" v="2384" actId="2696"/>
        <pc:sldMkLst>
          <pc:docMk/>
          <pc:sldMk cId="1480954399" sldId="355"/>
        </pc:sldMkLst>
      </pc:sldChg>
      <pc:sldChg chg="addSp delSp modSp">
        <pc:chgData name="Marcus Hopkins" userId="c605ae0b672d1838" providerId="LiveId" clId="{7C2E45AF-CDAD-364B-AFF0-44A1A063003F}" dt="2018-09-14T18:01:12.440" v="1022" actId="962"/>
        <pc:sldMkLst>
          <pc:docMk/>
          <pc:sldMk cId="876925267" sldId="356"/>
        </pc:sldMkLst>
        <pc:spChg chg="mod">
          <ac:chgData name="Marcus Hopkins" userId="c605ae0b672d1838" providerId="LiveId" clId="{7C2E45AF-CDAD-364B-AFF0-44A1A063003F}" dt="2018-09-14T16:13:02.655" v="837" actId="20577"/>
          <ac:spMkLst>
            <pc:docMk/>
            <pc:sldMk cId="876925267" sldId="356"/>
            <ac:spMk id="2" creationId="{00000000-0000-0000-0000-000000000000}"/>
          </ac:spMkLst>
        </pc:spChg>
        <pc:spChg chg="add del mod">
          <ac:chgData name="Marcus Hopkins" userId="c605ae0b672d1838" providerId="LiveId" clId="{7C2E45AF-CDAD-364B-AFF0-44A1A063003F}" dt="2018-09-14T16:12:35.183" v="820" actId="478"/>
          <ac:spMkLst>
            <pc:docMk/>
            <pc:sldMk cId="876925267" sldId="356"/>
            <ac:spMk id="7" creationId="{686B539F-A3B6-CA41-9B29-7419628BBC1A}"/>
          </ac:spMkLst>
        </pc:spChg>
        <pc:spChg chg="add del mod">
          <ac:chgData name="Marcus Hopkins" userId="c605ae0b672d1838" providerId="LiveId" clId="{7C2E45AF-CDAD-364B-AFF0-44A1A063003F}" dt="2018-09-14T16:12:53.363" v="822" actId="478"/>
          <ac:spMkLst>
            <pc:docMk/>
            <pc:sldMk cId="876925267" sldId="356"/>
            <ac:spMk id="9" creationId="{56730B35-C39D-DD42-B5E9-277CBE995713}"/>
          </ac:spMkLst>
        </pc:spChg>
        <pc:spChg chg="add del mod">
          <ac:chgData name="Marcus Hopkins" userId="c605ae0b672d1838" providerId="LiveId" clId="{7C2E45AF-CDAD-364B-AFF0-44A1A063003F}" dt="2018-09-14T17:47:00.164" v="888"/>
          <ac:spMkLst>
            <pc:docMk/>
            <pc:sldMk cId="876925267" sldId="356"/>
            <ac:spMk id="11" creationId="{F73B27BB-20B0-644F-A053-F6C3C593D977}"/>
          </ac:spMkLst>
        </pc:spChg>
        <pc:picChg chg="add del mod">
          <ac:chgData name="Marcus Hopkins" userId="c605ae0b672d1838" providerId="LiveId" clId="{7C2E45AF-CDAD-364B-AFF0-44A1A063003F}" dt="2018-09-14T17:39:04.959" v="885" actId="478"/>
          <ac:picMkLst>
            <pc:docMk/>
            <pc:sldMk cId="876925267" sldId="356"/>
            <ac:picMk id="4" creationId="{00000000-0000-0000-0000-000000000000}"/>
          </ac:picMkLst>
        </pc:picChg>
        <pc:picChg chg="add del mod">
          <ac:chgData name="Marcus Hopkins" userId="c605ae0b672d1838" providerId="LiveId" clId="{7C2E45AF-CDAD-364B-AFF0-44A1A063003F}" dt="2018-09-14T17:39:04.959" v="885" actId="478"/>
          <ac:picMkLst>
            <pc:docMk/>
            <pc:sldMk cId="876925267" sldId="356"/>
            <ac:picMk id="5" creationId="{00000000-0000-0000-0000-000000000000}"/>
          </ac:picMkLst>
        </pc:picChg>
        <pc:picChg chg="add del mod">
          <ac:chgData name="Marcus Hopkins" userId="c605ae0b672d1838" providerId="LiveId" clId="{7C2E45AF-CDAD-364B-AFF0-44A1A063003F}" dt="2018-09-14T16:12:57.523" v="830"/>
          <ac:picMkLst>
            <pc:docMk/>
            <pc:sldMk cId="876925267" sldId="356"/>
            <ac:picMk id="6" creationId="{3A9BF48F-A989-0F49-91DA-5968F02B3EB1}"/>
          </ac:picMkLst>
        </pc:picChg>
        <pc:picChg chg="add mod">
          <ac:chgData name="Marcus Hopkins" userId="c605ae0b672d1838" providerId="LiveId" clId="{7C2E45AF-CDAD-364B-AFF0-44A1A063003F}" dt="2018-09-14T18:00:22.292" v="985" actId="962"/>
          <ac:picMkLst>
            <pc:docMk/>
            <pc:sldMk cId="876925267" sldId="356"/>
            <ac:picMk id="13" creationId="{BCDBCC2A-B8CC-B24A-A1F1-C22CBFEA3DE8}"/>
          </ac:picMkLst>
        </pc:picChg>
        <pc:picChg chg="add del mod">
          <ac:chgData name="Marcus Hopkins" userId="c605ae0b672d1838" providerId="LiveId" clId="{7C2E45AF-CDAD-364B-AFF0-44A1A063003F}" dt="2018-09-14T17:47:48.396" v="896" actId="478"/>
          <ac:picMkLst>
            <pc:docMk/>
            <pc:sldMk cId="876925267" sldId="356"/>
            <ac:picMk id="15" creationId="{37E6DAF4-E444-534D-B970-F45F54AFAB1F}"/>
          </ac:picMkLst>
        </pc:picChg>
        <pc:picChg chg="add mod">
          <ac:chgData name="Marcus Hopkins" userId="c605ae0b672d1838" providerId="LiveId" clId="{7C2E45AF-CDAD-364B-AFF0-44A1A063003F}" dt="2018-09-14T18:01:12.440" v="1022" actId="962"/>
          <ac:picMkLst>
            <pc:docMk/>
            <pc:sldMk cId="876925267" sldId="356"/>
            <ac:picMk id="17" creationId="{B8E0AFB1-9763-8141-A59D-35A1100495A3}"/>
          </ac:picMkLst>
        </pc:picChg>
      </pc:sldChg>
      <pc:sldChg chg="addSp delSp modSp">
        <pc:chgData name="Marcus Hopkins" userId="c605ae0b672d1838" providerId="LiveId" clId="{7C2E45AF-CDAD-364B-AFF0-44A1A063003F}" dt="2018-09-14T18:08:20.096" v="1111" actId="14100"/>
        <pc:sldMkLst>
          <pc:docMk/>
          <pc:sldMk cId="415546548" sldId="358"/>
        </pc:sldMkLst>
        <pc:spChg chg="add del mod">
          <ac:chgData name="Marcus Hopkins" userId="c605ae0b672d1838" providerId="LiveId" clId="{7C2E45AF-CDAD-364B-AFF0-44A1A063003F}" dt="2018-09-14T16:12:58.030" v="831"/>
          <ac:spMkLst>
            <pc:docMk/>
            <pc:sldMk cId="415546548" sldId="358"/>
            <ac:spMk id="3" creationId="{0CB4AE8B-2D87-5047-ACB3-7EABE8DB17E2}"/>
          </ac:spMkLst>
        </pc:spChg>
        <pc:spChg chg="add del mod">
          <ac:chgData name="Marcus Hopkins" userId="c605ae0b672d1838" providerId="LiveId" clId="{7C2E45AF-CDAD-364B-AFF0-44A1A063003F}" dt="2018-09-14T17:54:16.868" v="903"/>
          <ac:spMkLst>
            <pc:docMk/>
            <pc:sldMk cId="415546548" sldId="358"/>
            <ac:spMk id="7" creationId="{F59275E0-C261-C14E-A4CD-BC8B89E2C436}"/>
          </ac:spMkLst>
        </pc:spChg>
        <pc:picChg chg="add del">
          <ac:chgData name="Marcus Hopkins" userId="c605ae0b672d1838" providerId="LiveId" clId="{7C2E45AF-CDAD-364B-AFF0-44A1A063003F}" dt="2018-09-14T17:39:07.750" v="886" actId="478"/>
          <ac:picMkLst>
            <pc:docMk/>
            <pc:sldMk cId="415546548" sldId="358"/>
            <ac:picMk id="4" creationId="{00000000-0000-0000-0000-000000000000}"/>
          </ac:picMkLst>
        </pc:picChg>
        <pc:picChg chg="del">
          <ac:chgData name="Marcus Hopkins" userId="c605ae0b672d1838" providerId="LiveId" clId="{7C2E45AF-CDAD-364B-AFF0-44A1A063003F}" dt="2018-09-14T17:39:07.750" v="886" actId="478"/>
          <ac:picMkLst>
            <pc:docMk/>
            <pc:sldMk cId="415546548" sldId="358"/>
            <ac:picMk id="5" creationId="{00000000-0000-0000-0000-000000000000}"/>
          </ac:picMkLst>
        </pc:picChg>
        <pc:picChg chg="add mod">
          <ac:chgData name="Marcus Hopkins" userId="c605ae0b672d1838" providerId="LiveId" clId="{7C2E45AF-CDAD-364B-AFF0-44A1A063003F}" dt="2018-09-14T18:08:16.240" v="1110" actId="14100"/>
          <ac:picMkLst>
            <pc:docMk/>
            <pc:sldMk cId="415546548" sldId="358"/>
            <ac:picMk id="9" creationId="{4EEBE189-8897-FD42-92FF-377A4D985C88}"/>
          </ac:picMkLst>
        </pc:picChg>
        <pc:picChg chg="add mod">
          <ac:chgData name="Marcus Hopkins" userId="c605ae0b672d1838" providerId="LiveId" clId="{7C2E45AF-CDAD-364B-AFF0-44A1A063003F}" dt="2018-09-14T18:08:20.096" v="1111" actId="14100"/>
          <ac:picMkLst>
            <pc:docMk/>
            <pc:sldMk cId="415546548" sldId="358"/>
            <ac:picMk id="11" creationId="{0FA7D302-8263-2246-8F74-1C398643CB1D}"/>
          </ac:picMkLst>
        </pc:picChg>
      </pc:sldChg>
      <pc:sldChg chg="addSp delSp modSp">
        <pc:chgData name="Marcus Hopkins" userId="c605ae0b672d1838" providerId="LiveId" clId="{7C2E45AF-CDAD-364B-AFF0-44A1A063003F}" dt="2018-09-14T21:10:58.969" v="1222" actId="962"/>
        <pc:sldMkLst>
          <pc:docMk/>
          <pc:sldMk cId="1669866483" sldId="360"/>
        </pc:sldMkLst>
        <pc:spChg chg="mod">
          <ac:chgData name="Marcus Hopkins" userId="c605ae0b672d1838" providerId="LiveId" clId="{7C2E45AF-CDAD-364B-AFF0-44A1A063003F}" dt="2018-09-14T17:55:57.078" v="922" actId="20577"/>
          <ac:spMkLst>
            <pc:docMk/>
            <pc:sldMk cId="1669866483" sldId="360"/>
            <ac:spMk id="2" creationId="{00000000-0000-0000-0000-000000000000}"/>
          </ac:spMkLst>
        </pc:spChg>
        <pc:spChg chg="add del mod">
          <ac:chgData name="Marcus Hopkins" userId="c605ae0b672d1838" providerId="LiveId" clId="{7C2E45AF-CDAD-364B-AFF0-44A1A063003F}" dt="2018-09-14T18:07:33.311" v="1106"/>
          <ac:spMkLst>
            <pc:docMk/>
            <pc:sldMk cId="1669866483" sldId="360"/>
            <ac:spMk id="6" creationId="{4A483C9C-AACD-594D-906A-9EE1E924AD6C}"/>
          </ac:spMkLst>
        </pc:spChg>
        <pc:picChg chg="del">
          <ac:chgData name="Marcus Hopkins" userId="c605ae0b672d1838" providerId="LiveId" clId="{7C2E45AF-CDAD-364B-AFF0-44A1A063003F}" dt="2018-09-14T17:39:10.310" v="887" actId="478"/>
          <ac:picMkLst>
            <pc:docMk/>
            <pc:sldMk cId="1669866483" sldId="360"/>
            <ac:picMk id="4" creationId="{00000000-0000-0000-0000-000000000000}"/>
          </ac:picMkLst>
        </pc:picChg>
        <pc:picChg chg="del">
          <ac:chgData name="Marcus Hopkins" userId="c605ae0b672d1838" providerId="LiveId" clId="{7C2E45AF-CDAD-364B-AFF0-44A1A063003F}" dt="2018-09-14T17:39:10.310" v="887" actId="478"/>
          <ac:picMkLst>
            <pc:docMk/>
            <pc:sldMk cId="1669866483" sldId="360"/>
            <ac:picMk id="5" creationId="{00000000-0000-0000-0000-000000000000}"/>
          </ac:picMkLst>
        </pc:picChg>
        <pc:picChg chg="add mod">
          <ac:chgData name="Marcus Hopkins" userId="c605ae0b672d1838" providerId="LiveId" clId="{7C2E45AF-CDAD-364B-AFF0-44A1A063003F}" dt="2018-09-14T18:08:39.717" v="1163" actId="962"/>
          <ac:picMkLst>
            <pc:docMk/>
            <pc:sldMk cId="1669866483" sldId="360"/>
            <ac:picMk id="8" creationId="{823C1775-17DB-1142-AF7F-02C29AA03D23}"/>
          </ac:picMkLst>
        </pc:picChg>
        <pc:picChg chg="add mod">
          <ac:chgData name="Marcus Hopkins" userId="c605ae0b672d1838" providerId="LiveId" clId="{7C2E45AF-CDAD-364B-AFF0-44A1A063003F}" dt="2018-09-14T21:10:58.969" v="1222" actId="962"/>
          <ac:picMkLst>
            <pc:docMk/>
            <pc:sldMk cId="1669866483" sldId="360"/>
            <ac:picMk id="10" creationId="{535C9695-0DAD-3546-9E5E-81760E87DBDD}"/>
          </ac:picMkLst>
        </pc:picChg>
      </pc:sldChg>
      <pc:sldChg chg="addSp delSp modSp">
        <pc:chgData name="Marcus Hopkins" userId="c605ae0b672d1838" providerId="LiveId" clId="{7C2E45AF-CDAD-364B-AFF0-44A1A063003F}" dt="2018-09-14T21:44:59.264" v="1372" actId="1076"/>
        <pc:sldMkLst>
          <pc:docMk/>
          <pc:sldMk cId="1082151218" sldId="361"/>
        </pc:sldMkLst>
        <pc:spChg chg="add del mod">
          <ac:chgData name="Marcus Hopkins" userId="c605ae0b672d1838" providerId="LiveId" clId="{7C2E45AF-CDAD-364B-AFF0-44A1A063003F}" dt="2018-09-14T21:44:08.614" v="1363" actId="478"/>
          <ac:spMkLst>
            <pc:docMk/>
            <pc:sldMk cId="1082151218" sldId="361"/>
            <ac:spMk id="5" creationId="{495EEE1A-7B0C-4540-BC68-08FF5C436C46}"/>
          </ac:spMkLst>
        </pc:spChg>
        <pc:picChg chg="del">
          <ac:chgData name="Marcus Hopkins" userId="c605ae0b672d1838" providerId="LiveId" clId="{7C2E45AF-CDAD-364B-AFF0-44A1A063003F}" dt="2018-09-14T21:44:04.254" v="1361" actId="478"/>
          <ac:picMkLst>
            <pc:docMk/>
            <pc:sldMk cId="1082151218" sldId="361"/>
            <ac:picMk id="4" creationId="{00000000-0000-0000-0000-000000000000}"/>
          </ac:picMkLst>
        </pc:picChg>
        <pc:picChg chg="del">
          <ac:chgData name="Marcus Hopkins" userId="c605ae0b672d1838" providerId="LiveId" clId="{7C2E45AF-CDAD-364B-AFF0-44A1A063003F}" dt="2018-09-14T21:43:58.689" v="1359" actId="478"/>
          <ac:picMkLst>
            <pc:docMk/>
            <pc:sldMk cId="1082151218" sldId="361"/>
            <ac:picMk id="6" creationId="{00000000-0000-0000-0000-000000000000}"/>
          </ac:picMkLst>
        </pc:picChg>
        <pc:picChg chg="add mod">
          <ac:chgData name="Marcus Hopkins" userId="c605ae0b672d1838" providerId="LiveId" clId="{7C2E45AF-CDAD-364B-AFF0-44A1A063003F}" dt="2018-09-14T21:44:39.146" v="1367" actId="1076"/>
          <ac:picMkLst>
            <pc:docMk/>
            <pc:sldMk cId="1082151218" sldId="361"/>
            <ac:picMk id="8" creationId="{CDED0892-D9CF-024F-B0C3-092DB0819FA5}"/>
          </ac:picMkLst>
        </pc:picChg>
        <pc:picChg chg="add mod">
          <ac:chgData name="Marcus Hopkins" userId="c605ae0b672d1838" providerId="LiveId" clId="{7C2E45AF-CDAD-364B-AFF0-44A1A063003F}" dt="2018-09-14T21:44:59.264" v="1372" actId="1076"/>
          <ac:picMkLst>
            <pc:docMk/>
            <pc:sldMk cId="1082151218" sldId="361"/>
            <ac:picMk id="10" creationId="{060D0A5D-2989-7A47-B283-DF9B3F0C3046}"/>
          </ac:picMkLst>
        </pc:picChg>
      </pc:sldChg>
      <pc:sldChg chg="addSp delSp modSp add">
        <pc:chgData name="Marcus Hopkins" userId="c605ae0b672d1838" providerId="LiveId" clId="{7C2E45AF-CDAD-364B-AFF0-44A1A063003F}" dt="2018-09-15T00:35:49.211" v="2406" actId="1076"/>
        <pc:sldMkLst>
          <pc:docMk/>
          <pc:sldMk cId="1745654240" sldId="362"/>
        </pc:sldMkLst>
        <pc:spChg chg="mod">
          <ac:chgData name="Marcus Hopkins" userId="c605ae0b672d1838" providerId="LiveId" clId="{7C2E45AF-CDAD-364B-AFF0-44A1A063003F}" dt="2018-09-14T23:45:20.010" v="2386" actId="1076"/>
          <ac:spMkLst>
            <pc:docMk/>
            <pc:sldMk cId="1745654240" sldId="362"/>
            <ac:spMk id="3" creationId="{00000000-0000-0000-0000-000000000000}"/>
          </ac:spMkLst>
        </pc:spChg>
        <pc:picChg chg="del mod">
          <ac:chgData name="Marcus Hopkins" userId="c605ae0b672d1838" providerId="LiveId" clId="{7C2E45AF-CDAD-364B-AFF0-44A1A063003F}" dt="2018-09-14T23:50:40.658" v="2388" actId="478"/>
          <ac:picMkLst>
            <pc:docMk/>
            <pc:sldMk cId="1745654240" sldId="362"/>
            <ac:picMk id="4" creationId="{AA0146DF-BC50-FD4F-B3E5-31703F8A818C}"/>
          </ac:picMkLst>
        </pc:picChg>
        <pc:picChg chg="add mod">
          <ac:chgData name="Marcus Hopkins" userId="c605ae0b672d1838" providerId="LiveId" clId="{7C2E45AF-CDAD-364B-AFF0-44A1A063003F}" dt="2018-09-15T00:35:49.211" v="2406" actId="1076"/>
          <ac:picMkLst>
            <pc:docMk/>
            <pc:sldMk cId="1745654240" sldId="362"/>
            <ac:picMk id="5" creationId="{7546B7D4-0975-504F-B3C6-EC50EB428E1C}"/>
          </ac:picMkLst>
        </pc:picChg>
      </pc:sldChg>
      <pc:sldChg chg="addSp delSp modSp">
        <pc:chgData name="Marcus Hopkins" userId="c605ae0b672d1838" providerId="LiveId" clId="{7C2E45AF-CDAD-364B-AFF0-44A1A063003F}" dt="2018-09-14T21:47:40.814" v="1384" actId="1076"/>
        <pc:sldMkLst>
          <pc:docMk/>
          <pc:sldMk cId="1925909138" sldId="363"/>
        </pc:sldMkLst>
        <pc:spChg chg="add del mod">
          <ac:chgData name="Marcus Hopkins" userId="c605ae0b672d1838" providerId="LiveId" clId="{7C2E45AF-CDAD-364B-AFF0-44A1A063003F}" dt="2018-09-14T21:46:55.844" v="1374" actId="478"/>
          <ac:spMkLst>
            <pc:docMk/>
            <pc:sldMk cId="1925909138" sldId="363"/>
            <ac:spMk id="6" creationId="{4709BB8C-EA32-2C49-9B00-16F70F6267E2}"/>
          </ac:spMkLst>
        </pc:spChg>
        <pc:picChg chg="del">
          <ac:chgData name="Marcus Hopkins" userId="c605ae0b672d1838" providerId="LiveId" clId="{7C2E45AF-CDAD-364B-AFF0-44A1A063003F}" dt="2018-09-14T21:46:52.235" v="1373" actId="478"/>
          <ac:picMkLst>
            <pc:docMk/>
            <pc:sldMk cId="1925909138" sldId="363"/>
            <ac:picMk id="4" creationId="{00000000-0000-0000-0000-000000000000}"/>
          </ac:picMkLst>
        </pc:picChg>
        <pc:picChg chg="del">
          <ac:chgData name="Marcus Hopkins" userId="c605ae0b672d1838" providerId="LiveId" clId="{7C2E45AF-CDAD-364B-AFF0-44A1A063003F}" dt="2018-09-14T21:46:56.979" v="1375" actId="478"/>
          <ac:picMkLst>
            <pc:docMk/>
            <pc:sldMk cId="1925909138" sldId="363"/>
            <ac:picMk id="5" creationId="{00000000-0000-0000-0000-000000000000}"/>
          </ac:picMkLst>
        </pc:picChg>
        <pc:picChg chg="add mod">
          <ac:chgData name="Marcus Hopkins" userId="c605ae0b672d1838" providerId="LiveId" clId="{7C2E45AF-CDAD-364B-AFF0-44A1A063003F}" dt="2018-09-14T21:47:25.001" v="1380" actId="1076"/>
          <ac:picMkLst>
            <pc:docMk/>
            <pc:sldMk cId="1925909138" sldId="363"/>
            <ac:picMk id="8" creationId="{98E4A844-ADD7-7C47-AA8D-90184DB0D755}"/>
          </ac:picMkLst>
        </pc:picChg>
        <pc:picChg chg="add mod">
          <ac:chgData name="Marcus Hopkins" userId="c605ae0b672d1838" providerId="LiveId" clId="{7C2E45AF-CDAD-364B-AFF0-44A1A063003F}" dt="2018-09-14T21:47:40.814" v="1384" actId="1076"/>
          <ac:picMkLst>
            <pc:docMk/>
            <pc:sldMk cId="1925909138" sldId="363"/>
            <ac:picMk id="10" creationId="{BDAB6428-44B6-0542-B9FF-B8198B3C1982}"/>
          </ac:picMkLst>
        </pc:picChg>
      </pc:sldChg>
      <pc:sldChg chg="addSp delSp modSp">
        <pc:chgData name="Marcus Hopkins" userId="c605ae0b672d1838" providerId="LiveId" clId="{7C2E45AF-CDAD-364B-AFF0-44A1A063003F}" dt="2018-09-14T21:48:02.999" v="1391" actId="20577"/>
        <pc:sldMkLst>
          <pc:docMk/>
          <pc:sldMk cId="464450244" sldId="365"/>
        </pc:sldMkLst>
        <pc:spChg chg="mod">
          <ac:chgData name="Marcus Hopkins" userId="c605ae0b672d1838" providerId="LiveId" clId="{7C2E45AF-CDAD-364B-AFF0-44A1A063003F}" dt="2018-09-14T21:48:02.999" v="1391" actId="20577"/>
          <ac:spMkLst>
            <pc:docMk/>
            <pc:sldMk cId="464450244" sldId="365"/>
            <ac:spMk id="2" creationId="{00000000-0000-0000-0000-000000000000}"/>
          </ac:spMkLst>
        </pc:spChg>
        <pc:spChg chg="add del mod">
          <ac:chgData name="Marcus Hopkins" userId="c605ae0b672d1838" providerId="LiveId" clId="{7C2E45AF-CDAD-364B-AFF0-44A1A063003F}" dt="2018-09-14T21:38:03.580" v="1349"/>
          <ac:spMkLst>
            <pc:docMk/>
            <pc:sldMk cId="464450244" sldId="365"/>
            <ac:spMk id="5" creationId="{DFFFF80D-4EDF-144E-B450-CCB8A8304EC0}"/>
          </ac:spMkLst>
        </pc:spChg>
        <pc:spChg chg="add del mod">
          <ac:chgData name="Marcus Hopkins" userId="c605ae0b672d1838" providerId="LiveId" clId="{7C2E45AF-CDAD-364B-AFF0-44A1A063003F}" dt="2018-09-14T21:39:11.576" v="1352"/>
          <ac:spMkLst>
            <pc:docMk/>
            <pc:sldMk cId="464450244" sldId="365"/>
            <ac:spMk id="9" creationId="{AB513960-0899-5A46-9EEA-47897D6CE198}"/>
          </ac:spMkLst>
        </pc:spChg>
        <pc:picChg chg="del">
          <ac:chgData name="Marcus Hopkins" userId="c605ae0b672d1838" providerId="LiveId" clId="{7C2E45AF-CDAD-364B-AFF0-44A1A063003F}" dt="2018-09-14T21:37:57.959" v="1348" actId="478"/>
          <ac:picMkLst>
            <pc:docMk/>
            <pc:sldMk cId="464450244" sldId="365"/>
            <ac:picMk id="4" creationId="{00000000-0000-0000-0000-000000000000}"/>
          </ac:picMkLst>
        </pc:picChg>
        <pc:picChg chg="add del mod">
          <ac:chgData name="Marcus Hopkins" userId="c605ae0b672d1838" providerId="LiveId" clId="{7C2E45AF-CDAD-364B-AFF0-44A1A063003F}" dt="2018-09-14T21:38:12.646" v="1351" actId="478"/>
          <ac:picMkLst>
            <pc:docMk/>
            <pc:sldMk cId="464450244" sldId="365"/>
            <ac:picMk id="7" creationId="{14C664F1-42A7-474F-82A2-4D7D629D8BC8}"/>
          </ac:picMkLst>
        </pc:picChg>
        <pc:picChg chg="add mod">
          <ac:chgData name="Marcus Hopkins" userId="c605ae0b672d1838" providerId="LiveId" clId="{7C2E45AF-CDAD-364B-AFF0-44A1A063003F}" dt="2018-09-14T21:39:15.134" v="1353" actId="1076"/>
          <ac:picMkLst>
            <pc:docMk/>
            <pc:sldMk cId="464450244" sldId="365"/>
            <ac:picMk id="11" creationId="{6CE8BEB3-5D72-AB4C-8DD4-D17EA379808A}"/>
          </ac:picMkLst>
        </pc:picChg>
      </pc:sldChg>
      <pc:sldChg chg="addSp delSp modSp">
        <pc:chgData name="Marcus Hopkins" userId="c605ae0b672d1838" providerId="LiveId" clId="{7C2E45AF-CDAD-364B-AFF0-44A1A063003F}" dt="2018-09-14T23:19:30.525" v="2159" actId="1076"/>
        <pc:sldMkLst>
          <pc:docMk/>
          <pc:sldMk cId="1357476267" sldId="366"/>
        </pc:sldMkLst>
        <pc:graphicFrameChg chg="add">
          <ac:chgData name="Marcus Hopkins" userId="c605ae0b672d1838" providerId="LiveId" clId="{7C2E45AF-CDAD-364B-AFF0-44A1A063003F}" dt="2018-09-14T23:14:50.036" v="2142"/>
          <ac:graphicFrameMkLst>
            <pc:docMk/>
            <pc:sldMk cId="1357476267" sldId="366"/>
            <ac:graphicFrameMk id="5" creationId="{00000000-0008-0000-0A00-000002000000}"/>
          </ac:graphicFrameMkLst>
        </pc:graphicFrameChg>
        <pc:picChg chg="add del mod">
          <ac:chgData name="Marcus Hopkins" userId="c605ae0b672d1838" providerId="LiveId" clId="{7C2E45AF-CDAD-364B-AFF0-44A1A063003F}" dt="2018-09-14T23:19:00.560" v="2154" actId="478"/>
          <ac:picMkLst>
            <pc:docMk/>
            <pc:sldMk cId="1357476267" sldId="366"/>
            <ac:picMk id="4" creationId="{1AE32BE4-A752-7843-83BB-2D537A872D36}"/>
          </ac:picMkLst>
        </pc:picChg>
        <pc:picChg chg="add mod">
          <ac:chgData name="Marcus Hopkins" userId="c605ae0b672d1838" providerId="LiveId" clId="{7C2E45AF-CDAD-364B-AFF0-44A1A063003F}" dt="2018-09-14T23:19:27.855" v="2158" actId="1076"/>
          <ac:picMkLst>
            <pc:docMk/>
            <pc:sldMk cId="1357476267" sldId="366"/>
            <ac:picMk id="7" creationId="{089EF8B6-69CD-DB4F-9D35-C9273EE7CFDA}"/>
          </ac:picMkLst>
        </pc:picChg>
        <pc:picChg chg="del">
          <ac:chgData name="Marcus Hopkins" userId="c605ae0b672d1838" providerId="LiveId" clId="{7C2E45AF-CDAD-364B-AFF0-44A1A063003F}" dt="2018-09-14T23:14:43.961" v="2140" actId="478"/>
          <ac:picMkLst>
            <pc:docMk/>
            <pc:sldMk cId="1357476267" sldId="366"/>
            <ac:picMk id="9" creationId="{00000000-0000-0000-0000-000000000000}"/>
          </ac:picMkLst>
        </pc:picChg>
        <pc:picChg chg="add mod">
          <ac:chgData name="Marcus Hopkins" userId="c605ae0b672d1838" providerId="LiveId" clId="{7C2E45AF-CDAD-364B-AFF0-44A1A063003F}" dt="2018-09-14T23:19:30.525" v="2159" actId="1076"/>
          <ac:picMkLst>
            <pc:docMk/>
            <pc:sldMk cId="1357476267" sldId="366"/>
            <ac:picMk id="10" creationId="{D03D61BF-56DE-4040-82DF-1F90A1033DC2}"/>
          </ac:picMkLst>
        </pc:picChg>
        <pc:picChg chg="del mod">
          <ac:chgData name="Marcus Hopkins" userId="c605ae0b672d1838" providerId="LiveId" clId="{7C2E45AF-CDAD-364B-AFF0-44A1A063003F}" dt="2018-09-14T23:15:38.447" v="2147" actId="478"/>
          <ac:picMkLst>
            <pc:docMk/>
            <pc:sldMk cId="1357476267" sldId="366"/>
            <ac:picMk id="11" creationId="{00000000-0000-0000-0000-000000000000}"/>
          </ac:picMkLst>
        </pc:picChg>
      </pc:sldChg>
      <pc:sldChg chg="addSp delSp modSp">
        <pc:chgData name="Marcus Hopkins" userId="c605ae0b672d1838" providerId="LiveId" clId="{7C2E45AF-CDAD-364B-AFF0-44A1A063003F}" dt="2018-09-14T21:32:32.932" v="1343" actId="20577"/>
        <pc:sldMkLst>
          <pc:docMk/>
          <pc:sldMk cId="219325826" sldId="368"/>
        </pc:sldMkLst>
        <pc:spChg chg="mod">
          <ac:chgData name="Marcus Hopkins" userId="c605ae0b672d1838" providerId="LiveId" clId="{7C2E45AF-CDAD-364B-AFF0-44A1A063003F}" dt="2018-09-14T21:32:32.932" v="1343" actId="20577"/>
          <ac:spMkLst>
            <pc:docMk/>
            <pc:sldMk cId="219325826" sldId="368"/>
            <ac:spMk id="2" creationId="{00000000-0000-0000-0000-000000000000}"/>
          </ac:spMkLst>
        </pc:spChg>
        <pc:spChg chg="add del mod">
          <ac:chgData name="Marcus Hopkins" userId="c605ae0b672d1838" providerId="LiveId" clId="{7C2E45AF-CDAD-364B-AFF0-44A1A063003F}" dt="2018-09-14T21:31:44.959" v="1320"/>
          <ac:spMkLst>
            <pc:docMk/>
            <pc:sldMk cId="219325826" sldId="368"/>
            <ac:spMk id="7" creationId="{CEB93D44-32D7-CA4C-9CCD-35383D7CC46B}"/>
          </ac:spMkLst>
        </pc:spChg>
        <pc:picChg chg="del">
          <ac:chgData name="Marcus Hopkins" userId="c605ae0b672d1838" providerId="LiveId" clId="{7C2E45AF-CDAD-364B-AFF0-44A1A063003F}" dt="2018-09-14T21:31:40.628" v="1319" actId="478"/>
          <ac:picMkLst>
            <pc:docMk/>
            <pc:sldMk cId="219325826" sldId="368"/>
            <ac:picMk id="4" creationId="{00000000-0000-0000-0000-000000000000}"/>
          </ac:picMkLst>
        </pc:picChg>
        <pc:picChg chg="add mod">
          <ac:chgData name="Marcus Hopkins" userId="c605ae0b672d1838" providerId="LiveId" clId="{7C2E45AF-CDAD-364B-AFF0-44A1A063003F}" dt="2018-09-14T21:27:04.451" v="1318" actId="1076"/>
          <ac:picMkLst>
            <pc:docMk/>
            <pc:sldMk cId="219325826" sldId="368"/>
            <ac:picMk id="5" creationId="{49012F4C-7DA7-A54C-85EF-98E844471215}"/>
          </ac:picMkLst>
        </pc:picChg>
        <pc:picChg chg="del">
          <ac:chgData name="Marcus Hopkins" userId="c605ae0b672d1838" providerId="LiveId" clId="{7C2E45AF-CDAD-364B-AFF0-44A1A063003F}" dt="2018-09-14T21:26:54.494" v="1316" actId="478"/>
          <ac:picMkLst>
            <pc:docMk/>
            <pc:sldMk cId="219325826" sldId="368"/>
            <ac:picMk id="9" creationId="{00000000-0000-0000-0000-000000000000}"/>
          </ac:picMkLst>
        </pc:picChg>
        <pc:picChg chg="add mod">
          <ac:chgData name="Marcus Hopkins" userId="c605ae0b672d1838" providerId="LiveId" clId="{7C2E45AF-CDAD-364B-AFF0-44A1A063003F}" dt="2018-09-14T21:31:55.964" v="1322" actId="14100"/>
          <ac:picMkLst>
            <pc:docMk/>
            <pc:sldMk cId="219325826" sldId="368"/>
            <ac:picMk id="10" creationId="{9A24E084-3DD6-704E-98F1-939050C37331}"/>
          </ac:picMkLst>
        </pc:picChg>
      </pc:sldChg>
      <pc:sldChg chg="modSp">
        <pc:chgData name="Marcus Hopkins" userId="c605ae0b672d1838" providerId="LiveId" clId="{7C2E45AF-CDAD-364B-AFF0-44A1A063003F}" dt="2018-09-14T23:10:14.554" v="2139" actId="20577"/>
        <pc:sldMkLst>
          <pc:docMk/>
          <pc:sldMk cId="196413996" sldId="369"/>
        </pc:sldMkLst>
        <pc:spChg chg="mod">
          <ac:chgData name="Marcus Hopkins" userId="c605ae0b672d1838" providerId="LiveId" clId="{7C2E45AF-CDAD-364B-AFF0-44A1A063003F}" dt="2018-09-14T23:10:14.554" v="2139" actId="20577"/>
          <ac:spMkLst>
            <pc:docMk/>
            <pc:sldMk cId="196413996" sldId="369"/>
            <ac:spMk id="2" creationId="{00000000-0000-0000-0000-000000000000}"/>
          </ac:spMkLst>
        </pc:spChg>
      </pc:sldChg>
      <pc:sldChg chg="modSp add">
        <pc:chgData name="Marcus Hopkins" userId="c605ae0b672d1838" providerId="LiveId" clId="{7C2E45AF-CDAD-364B-AFF0-44A1A063003F}" dt="2018-09-14T16:13:15.343" v="878" actId="20577"/>
        <pc:sldMkLst>
          <pc:docMk/>
          <pc:sldMk cId="3404173337" sldId="370"/>
        </pc:sldMkLst>
        <pc:spChg chg="mod">
          <ac:chgData name="Marcus Hopkins" userId="c605ae0b672d1838" providerId="LiveId" clId="{7C2E45AF-CDAD-364B-AFF0-44A1A063003F}" dt="2018-09-14T15:25:13.823" v="720" actId="20577"/>
          <ac:spMkLst>
            <pc:docMk/>
            <pc:sldMk cId="3404173337" sldId="370"/>
            <ac:spMk id="2" creationId="{00000000-0000-0000-0000-000000000000}"/>
          </ac:spMkLst>
        </pc:spChg>
        <pc:spChg chg="mod">
          <ac:chgData name="Marcus Hopkins" userId="c605ae0b672d1838" providerId="LiveId" clId="{7C2E45AF-CDAD-364B-AFF0-44A1A063003F}" dt="2018-09-14T16:13:15.343" v="878" actId="20577"/>
          <ac:spMkLst>
            <pc:docMk/>
            <pc:sldMk cId="3404173337" sldId="370"/>
            <ac:spMk id="7" creationId="{00000000-0000-0000-0000-000000000000}"/>
          </ac:spMkLst>
        </pc:spChg>
      </pc:sldChg>
      <pc:sldChg chg="addSp delSp modSp add ord">
        <pc:chgData name="Marcus Hopkins" userId="c605ae0b672d1838" providerId="LiveId" clId="{7C2E45AF-CDAD-364B-AFF0-44A1A063003F}" dt="2018-09-14T21:15:44.758" v="1308" actId="1076"/>
        <pc:sldMkLst>
          <pc:docMk/>
          <pc:sldMk cId="3064353283" sldId="371"/>
        </pc:sldMkLst>
        <pc:spChg chg="mod">
          <ac:chgData name="Marcus Hopkins" userId="c605ae0b672d1838" providerId="LiveId" clId="{7C2E45AF-CDAD-364B-AFF0-44A1A063003F}" dt="2018-09-14T16:13:49.741" v="884" actId="20577"/>
          <ac:spMkLst>
            <pc:docMk/>
            <pc:sldMk cId="3064353283" sldId="371"/>
            <ac:spMk id="2" creationId="{3EE2BFE1-8810-BA49-99BD-74D70366D4F8}"/>
          </ac:spMkLst>
        </pc:spChg>
        <pc:spChg chg="del">
          <ac:chgData name="Marcus Hopkins" userId="c605ae0b672d1838" providerId="LiveId" clId="{7C2E45AF-CDAD-364B-AFF0-44A1A063003F}" dt="2018-09-14T21:11:09.409" v="1223"/>
          <ac:spMkLst>
            <pc:docMk/>
            <pc:sldMk cId="3064353283" sldId="371"/>
            <ac:spMk id="3" creationId="{69CD733A-4405-E542-87C5-3BAAA61D15C6}"/>
          </ac:spMkLst>
        </pc:spChg>
        <pc:picChg chg="add mod">
          <ac:chgData name="Marcus Hopkins" userId="c605ae0b672d1838" providerId="LiveId" clId="{7C2E45AF-CDAD-364B-AFF0-44A1A063003F}" dt="2018-09-14T21:13:10.911" v="1264" actId="1076"/>
          <ac:picMkLst>
            <pc:docMk/>
            <pc:sldMk cId="3064353283" sldId="371"/>
            <ac:picMk id="5" creationId="{1E333541-77F4-B145-99C8-B53B9B1DC8F3}"/>
          </ac:picMkLst>
        </pc:picChg>
        <pc:picChg chg="add mod">
          <ac:chgData name="Marcus Hopkins" userId="c605ae0b672d1838" providerId="LiveId" clId="{7C2E45AF-CDAD-364B-AFF0-44A1A063003F}" dt="2018-09-14T21:15:44.758" v="1308" actId="1076"/>
          <ac:picMkLst>
            <pc:docMk/>
            <pc:sldMk cId="3064353283" sldId="371"/>
            <ac:picMk id="7" creationId="{652A6852-E41B-3F41-BB66-8C7E357E9490}"/>
          </ac:picMkLst>
        </pc:picChg>
      </pc:sldChg>
      <pc:sldChg chg="modSp add">
        <pc:chgData name="Marcus Hopkins" userId="c605ae0b672d1838" providerId="LiveId" clId="{7C2E45AF-CDAD-364B-AFF0-44A1A063003F}" dt="2018-09-15T00:37:18.993" v="2452" actId="20577"/>
        <pc:sldMkLst>
          <pc:docMk/>
          <pc:sldMk cId="4015176338" sldId="372"/>
        </pc:sldMkLst>
        <pc:spChg chg="mod">
          <ac:chgData name="Marcus Hopkins" userId="c605ae0b672d1838" providerId="LiveId" clId="{7C2E45AF-CDAD-364B-AFF0-44A1A063003F}" dt="2018-09-14T23:23:01.524" v="2212" actId="27636"/>
          <ac:spMkLst>
            <pc:docMk/>
            <pc:sldMk cId="4015176338" sldId="372"/>
            <ac:spMk id="2" creationId="{8EF1C134-5621-5E45-90D9-C195FB469102}"/>
          </ac:spMkLst>
        </pc:spChg>
        <pc:spChg chg="mod">
          <ac:chgData name="Marcus Hopkins" userId="c605ae0b672d1838" providerId="LiveId" clId="{7C2E45AF-CDAD-364B-AFF0-44A1A063003F}" dt="2018-09-15T00:37:18.993" v="2452" actId="20577"/>
          <ac:spMkLst>
            <pc:docMk/>
            <pc:sldMk cId="4015176338" sldId="372"/>
            <ac:spMk id="3" creationId="{0A189DF5-6E79-9243-A606-8F61D3C5593A}"/>
          </ac:spMkLst>
        </pc:spChg>
      </pc:sldChg>
      <pc:sldChg chg="addSp delSp modSp add">
        <pc:chgData name="Marcus Hopkins" userId="c605ae0b672d1838" providerId="LiveId" clId="{7C2E45AF-CDAD-364B-AFF0-44A1A063003F}" dt="2018-09-14T23:44:13.002" v="2380" actId="14100"/>
        <pc:sldMkLst>
          <pc:docMk/>
          <pc:sldMk cId="739877110" sldId="373"/>
        </pc:sldMkLst>
        <pc:spChg chg="mod">
          <ac:chgData name="Marcus Hopkins" userId="c605ae0b672d1838" providerId="LiveId" clId="{7C2E45AF-CDAD-364B-AFF0-44A1A063003F}" dt="2018-09-14T23:34:11.434" v="2364" actId="20577"/>
          <ac:spMkLst>
            <pc:docMk/>
            <pc:sldMk cId="739877110" sldId="373"/>
            <ac:spMk id="2" creationId="{E3EBA1EE-481C-F640-9A2E-E9B6C4A90D29}"/>
          </ac:spMkLst>
        </pc:spChg>
        <pc:spChg chg="del">
          <ac:chgData name="Marcus Hopkins" userId="c605ae0b672d1838" providerId="LiveId" clId="{7C2E45AF-CDAD-364B-AFF0-44A1A063003F}" dt="2018-09-14T23:34:15.571" v="2365" actId="478"/>
          <ac:spMkLst>
            <pc:docMk/>
            <pc:sldMk cId="739877110" sldId="373"/>
            <ac:spMk id="3" creationId="{B8659FF9-07D0-4340-8D9B-D1B188B0B38E}"/>
          </ac:spMkLst>
        </pc:spChg>
        <pc:picChg chg="add mod">
          <ac:chgData name="Marcus Hopkins" userId="c605ae0b672d1838" providerId="LiveId" clId="{7C2E45AF-CDAD-364B-AFF0-44A1A063003F}" dt="2018-09-14T23:44:04.922" v="2378" actId="14100"/>
          <ac:picMkLst>
            <pc:docMk/>
            <pc:sldMk cId="739877110" sldId="373"/>
            <ac:picMk id="5" creationId="{549CDE0A-E99D-0E4A-8FF8-CFFC2605FB71}"/>
          </ac:picMkLst>
        </pc:picChg>
        <pc:picChg chg="add mod">
          <ac:chgData name="Marcus Hopkins" userId="c605ae0b672d1838" providerId="LiveId" clId="{7C2E45AF-CDAD-364B-AFF0-44A1A063003F}" dt="2018-09-14T23:44:13.002" v="2380" actId="14100"/>
          <ac:picMkLst>
            <pc:docMk/>
            <pc:sldMk cId="739877110" sldId="373"/>
            <ac:picMk id="7" creationId="{8E599212-FE1A-614F-9B7A-ECED9BDEDA0D}"/>
          </ac:picMkLst>
        </pc:picChg>
      </pc:sldChg>
      <pc:sldChg chg="addSp delSp modSp add">
        <pc:chgData name="Marcus Hopkins" userId="c605ae0b672d1838" providerId="LiveId" clId="{7C2E45AF-CDAD-364B-AFF0-44A1A063003F}" dt="2018-09-17T02:30:26.452" v="2481" actId="1076"/>
        <pc:sldMkLst>
          <pc:docMk/>
          <pc:sldMk cId="2777703349" sldId="374"/>
        </pc:sldMkLst>
        <pc:spChg chg="mod">
          <ac:chgData name="Marcus Hopkins" userId="c605ae0b672d1838" providerId="LiveId" clId="{7C2E45AF-CDAD-364B-AFF0-44A1A063003F}" dt="2018-09-17T02:00:38.591" v="2474" actId="20577"/>
          <ac:spMkLst>
            <pc:docMk/>
            <pc:sldMk cId="2777703349" sldId="374"/>
            <ac:spMk id="2" creationId="{35002DDB-217C-2141-A9D8-30DDCF76B60F}"/>
          </ac:spMkLst>
        </pc:spChg>
        <pc:spChg chg="del">
          <ac:chgData name="Marcus Hopkins" userId="c605ae0b672d1838" providerId="LiveId" clId="{7C2E45AF-CDAD-364B-AFF0-44A1A063003F}" dt="2018-09-17T02:01:00.773" v="2475" actId="478"/>
          <ac:spMkLst>
            <pc:docMk/>
            <pc:sldMk cId="2777703349" sldId="374"/>
            <ac:spMk id="3" creationId="{2C6D3B78-A271-494F-975C-706E1C1241EE}"/>
          </ac:spMkLst>
        </pc:spChg>
        <pc:spChg chg="add del mod">
          <ac:chgData name="Marcus Hopkins" userId="c605ae0b672d1838" providerId="LiveId" clId="{7C2E45AF-CDAD-364B-AFF0-44A1A063003F}" dt="2018-09-17T02:06:36.366" v="2478"/>
          <ac:spMkLst>
            <pc:docMk/>
            <pc:sldMk cId="2777703349" sldId="374"/>
            <ac:spMk id="4" creationId="{DD07DEE2-76D8-6B4E-B7E0-23A0D6937528}"/>
          </ac:spMkLst>
        </pc:spChg>
        <pc:picChg chg="add mod">
          <ac:chgData name="Marcus Hopkins" userId="c605ae0b672d1838" providerId="LiveId" clId="{7C2E45AF-CDAD-364B-AFF0-44A1A063003F}" dt="2018-09-17T02:30:26.452" v="2481" actId="1076"/>
          <ac:picMkLst>
            <pc:docMk/>
            <pc:sldMk cId="2777703349" sldId="374"/>
            <ac:picMk id="6" creationId="{EAD948B5-0CA0-0D40-B181-FA9C45ADC38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FDDB9-B3AE-8E40-A1F6-6DEBED81F68A}" type="datetimeFigureOut">
              <a:rPr lang="en-US" smtClean="0"/>
              <a:t>9/17/18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2CCC6-6222-054C-B30A-BCCDA21F4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490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EF059-74EF-C546-86DE-2F4714FE2F2A}" type="datetimeFigureOut">
              <a:rPr lang="en-US" smtClean="0"/>
              <a:t>9/17/18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07BF0-1C53-B14B-B1E8-6CF19B8DE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184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7BF0-1C53-B14B-B1E8-6CF19B8DEB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08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7BF0-1C53-B14B-B1E8-6CF19B8DEBC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08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7BF0-1C53-B14B-B1E8-6CF19B8DEB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08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7BF0-1C53-B14B-B1E8-6CF19B8DEB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08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7BF0-1C53-B14B-B1E8-6CF19B8DEB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66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7BF0-1C53-B14B-B1E8-6CF19B8DEB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08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7BF0-1C53-B14B-B1E8-6CF19B8DEB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08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7BF0-1C53-B14B-B1E8-6CF19B8DEB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08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7BF0-1C53-B14B-B1E8-6CF19B8DEBC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65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Map showing the following State AIDS Drug Assistance Programs covering HCV treatments: AL, AK, AZ, CA, CO, CT, DE, GA, HI, IL, IN, IA, LA, ME, MD, MA, MI, MN, MS, MO, NE, NH, NJ, NY, NC, OK, OR, PA, RI, SC, SD, TN, VA, WA, WV, WI, WY, DC, FM, PR.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7BF0-1C53-B14B-B1E8-6CF19B8DEBC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99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68648" y="6445826"/>
            <a:ext cx="2133600" cy="365125"/>
          </a:xfrm>
          <a:prstGeom prst="rect">
            <a:avLst/>
          </a:prstGeom>
        </p:spPr>
        <p:txBody>
          <a:bodyPr/>
          <a:lstStyle/>
          <a:p>
            <a:fld id="{D3800470-FD44-4044-AB17-2BD97C0B6948}" type="datetime1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45826"/>
            <a:ext cx="2133600" cy="365125"/>
          </a:xfrm>
          <a:prstGeom prst="rect">
            <a:avLst/>
          </a:prstGeom>
        </p:spPr>
        <p:txBody>
          <a:bodyPr/>
          <a:lstStyle/>
          <a:p>
            <a:fld id="{1279D585-E3E3-B44B-8B39-F646DA65B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85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68648" y="6445826"/>
            <a:ext cx="2133600" cy="365125"/>
          </a:xfrm>
          <a:prstGeom prst="rect">
            <a:avLst/>
          </a:prstGeom>
        </p:spPr>
        <p:txBody>
          <a:bodyPr/>
          <a:lstStyle/>
          <a:p>
            <a:fld id="{C95925A3-D73E-C442-BC55-1E6982BF03B6}" type="datetime1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45826"/>
            <a:ext cx="2133600" cy="365125"/>
          </a:xfrm>
          <a:prstGeom prst="rect">
            <a:avLst/>
          </a:prstGeom>
        </p:spPr>
        <p:txBody>
          <a:bodyPr/>
          <a:lstStyle/>
          <a:p>
            <a:fld id="{1279D585-E3E3-B44B-8B39-F646DA65B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25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68648" y="6445826"/>
            <a:ext cx="2133600" cy="365125"/>
          </a:xfrm>
          <a:prstGeom prst="rect">
            <a:avLst/>
          </a:prstGeom>
        </p:spPr>
        <p:txBody>
          <a:bodyPr/>
          <a:lstStyle/>
          <a:p>
            <a:fld id="{5A94A113-29FB-4E46-8338-FF3A387CF761}" type="datetime1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45826"/>
            <a:ext cx="2133600" cy="365125"/>
          </a:xfrm>
          <a:prstGeom prst="rect">
            <a:avLst/>
          </a:prstGeom>
        </p:spPr>
        <p:txBody>
          <a:bodyPr/>
          <a:lstStyle/>
          <a:p>
            <a:fld id="{1279D585-E3E3-B44B-8B39-F646DA65B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96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68648" y="6445826"/>
            <a:ext cx="2133600" cy="365125"/>
          </a:xfrm>
          <a:prstGeom prst="rect">
            <a:avLst/>
          </a:prstGeom>
        </p:spPr>
        <p:txBody>
          <a:bodyPr/>
          <a:lstStyle/>
          <a:p>
            <a:fld id="{4FCBA43F-B30A-7A47-8F2B-4B79E788F386}" type="datetime1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45826"/>
            <a:ext cx="2133600" cy="365125"/>
          </a:xfrm>
          <a:prstGeom prst="rect">
            <a:avLst/>
          </a:prstGeom>
        </p:spPr>
        <p:txBody>
          <a:bodyPr/>
          <a:lstStyle/>
          <a:p>
            <a:fld id="{1279D585-E3E3-B44B-8B39-F646DA65B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58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68648" y="6445826"/>
            <a:ext cx="2133600" cy="365125"/>
          </a:xfrm>
          <a:prstGeom prst="rect">
            <a:avLst/>
          </a:prstGeom>
        </p:spPr>
        <p:txBody>
          <a:bodyPr/>
          <a:lstStyle/>
          <a:p>
            <a:fld id="{F68AA815-E9F3-2941-9363-6E7F8EB22330}" type="datetime1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45826"/>
            <a:ext cx="2133600" cy="365125"/>
          </a:xfrm>
          <a:prstGeom prst="rect">
            <a:avLst/>
          </a:prstGeom>
        </p:spPr>
        <p:txBody>
          <a:bodyPr/>
          <a:lstStyle/>
          <a:p>
            <a:fld id="{1279D585-E3E3-B44B-8B39-F646DA65B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92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68648" y="6445826"/>
            <a:ext cx="2133600" cy="365125"/>
          </a:xfrm>
          <a:prstGeom prst="rect">
            <a:avLst/>
          </a:prstGeom>
        </p:spPr>
        <p:txBody>
          <a:bodyPr/>
          <a:lstStyle/>
          <a:p>
            <a:fld id="{BFA133E8-FEA3-704C-B2BB-9729DB6D3A41}" type="datetime1">
              <a:rPr lang="en-US" smtClean="0"/>
              <a:t>9/17/18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45826"/>
            <a:ext cx="2133600" cy="365125"/>
          </a:xfrm>
          <a:prstGeom prst="rect">
            <a:avLst/>
          </a:prstGeom>
        </p:spPr>
        <p:txBody>
          <a:bodyPr/>
          <a:lstStyle/>
          <a:p>
            <a:fld id="{1279D585-E3E3-B44B-8B39-F646DA65B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57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468648" y="6445826"/>
            <a:ext cx="2133600" cy="365125"/>
          </a:xfrm>
          <a:prstGeom prst="rect">
            <a:avLst/>
          </a:prstGeom>
        </p:spPr>
        <p:txBody>
          <a:bodyPr/>
          <a:lstStyle/>
          <a:p>
            <a:fld id="{5C1CF2D6-1FFC-1544-9DF3-F348F3288287}" type="datetime1">
              <a:rPr lang="en-US" smtClean="0"/>
              <a:t>9/17/18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45826"/>
            <a:ext cx="2133600" cy="365125"/>
          </a:xfrm>
          <a:prstGeom prst="rect">
            <a:avLst/>
          </a:prstGeom>
        </p:spPr>
        <p:txBody>
          <a:bodyPr/>
          <a:lstStyle/>
          <a:p>
            <a:fld id="{1279D585-E3E3-B44B-8B39-F646DA65B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52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468648" y="6445826"/>
            <a:ext cx="2133600" cy="365125"/>
          </a:xfrm>
          <a:prstGeom prst="rect">
            <a:avLst/>
          </a:prstGeom>
        </p:spPr>
        <p:txBody>
          <a:bodyPr/>
          <a:lstStyle/>
          <a:p>
            <a:fld id="{FAAC1A18-BDD8-EC46-B882-A4E96A4A7C9C}" type="datetime1">
              <a:rPr lang="en-US" smtClean="0"/>
              <a:t>9/17/18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45826"/>
            <a:ext cx="2133600" cy="365125"/>
          </a:xfrm>
          <a:prstGeom prst="rect">
            <a:avLst/>
          </a:prstGeom>
        </p:spPr>
        <p:txBody>
          <a:bodyPr/>
          <a:lstStyle/>
          <a:p>
            <a:fld id="{1279D585-E3E3-B44B-8B39-F646DA65B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17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468648" y="6445826"/>
            <a:ext cx="2133600" cy="365125"/>
          </a:xfrm>
          <a:prstGeom prst="rect">
            <a:avLst/>
          </a:prstGeom>
        </p:spPr>
        <p:txBody>
          <a:bodyPr/>
          <a:lstStyle/>
          <a:p>
            <a:fld id="{0971A900-46A4-0748-85A9-17DB670681CA}" type="datetime1">
              <a:rPr lang="en-US" smtClean="0"/>
              <a:t>9/17/18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45826"/>
            <a:ext cx="2133600" cy="365125"/>
          </a:xfrm>
          <a:prstGeom prst="rect">
            <a:avLst/>
          </a:prstGeom>
        </p:spPr>
        <p:txBody>
          <a:bodyPr/>
          <a:lstStyle/>
          <a:p>
            <a:fld id="{1279D585-E3E3-B44B-8B39-F646DA65B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67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68648" y="6445826"/>
            <a:ext cx="2133600" cy="365125"/>
          </a:xfrm>
          <a:prstGeom prst="rect">
            <a:avLst/>
          </a:prstGeom>
        </p:spPr>
        <p:txBody>
          <a:bodyPr/>
          <a:lstStyle/>
          <a:p>
            <a:fld id="{4652F614-5D3E-E146-AB11-26AEC54240A2}" type="datetime1">
              <a:rPr lang="en-US" smtClean="0"/>
              <a:t>9/17/18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45826"/>
            <a:ext cx="2133600" cy="365125"/>
          </a:xfrm>
          <a:prstGeom prst="rect">
            <a:avLst/>
          </a:prstGeom>
        </p:spPr>
        <p:txBody>
          <a:bodyPr/>
          <a:lstStyle/>
          <a:p>
            <a:fld id="{1279D585-E3E3-B44B-8B39-F646DA65B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52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68648" y="6445826"/>
            <a:ext cx="2133600" cy="365125"/>
          </a:xfrm>
          <a:prstGeom prst="rect">
            <a:avLst/>
          </a:prstGeom>
        </p:spPr>
        <p:txBody>
          <a:bodyPr/>
          <a:lstStyle/>
          <a:p>
            <a:fld id="{C6E8696B-7B8B-5A41-9BC9-A04FBC945FDB}" type="datetime1">
              <a:rPr lang="en-US" smtClean="0"/>
              <a:t>9/17/18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45826"/>
            <a:ext cx="2133600" cy="365125"/>
          </a:xfrm>
          <a:prstGeom prst="rect">
            <a:avLst/>
          </a:prstGeom>
        </p:spPr>
        <p:txBody>
          <a:bodyPr/>
          <a:lstStyle/>
          <a:p>
            <a:fld id="{1279D585-E3E3-B44B-8B39-F646DA65B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96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HIV/HCV Co-Infection Watch logo, shown with a magnifying glass with the words &quot;HIV&quot; and &quot;HCV&quot; inside it." title="LOGO: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6464300"/>
            <a:ext cx="931118" cy="36575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464517" y="6439283"/>
            <a:ext cx="7222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Community Access National Network (CANN) − </a:t>
            </a:r>
            <a:r>
              <a:rPr lang="en-US" sz="1200" dirty="0" smtClean="0"/>
              <a:t>Annual National Monitoring Report on HIV/HCV Co-Infection − </a:t>
            </a:r>
            <a:r>
              <a:rPr lang="en-US" sz="1200" dirty="0"/>
              <a:t>Page </a:t>
            </a:r>
            <a:fld id="{843FDC1E-7F89-2748-81C1-0D982FC4FC96}" type="slidenum">
              <a:rPr lang="en-US" sz="1200" smtClean="0"/>
              <a:pPr algn="r"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0233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tiicann.org" TargetMode="Externa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icann.org" TargetMode="External"/><Relationship Id="rId4" Type="http://schemas.openxmlformats.org/officeDocument/2006/relationships/hyperlink" Target="http://www.tiicann.org/co-infection-watch.html" TargetMode="External"/><Relationship Id="rId5" Type="http://schemas.openxmlformats.org/officeDocument/2006/relationships/hyperlink" Target="mailto:weaids@tiicann.org" TargetMode="External"/><Relationship Id="rId6" Type="http://schemas.openxmlformats.org/officeDocument/2006/relationships/hyperlink" Target="mailto:mhopkins@tiicann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4758"/>
            <a:ext cx="7772400" cy="14700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HIV/HCV Co-Infection Watch: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2018 Annual Monitoring Report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30888"/>
            <a:ext cx="6400800" cy="1693334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The HIV/HCV Co-Infection Watch is a publication of the Community Access National Network (CANN). It is a patient-centric informational portal serving three primary groups – Patients, Healthcare Providers, and AIDS Service Organizations.</a:t>
            </a:r>
          </a:p>
          <a:p>
            <a:endParaRPr lang="en-US" dirty="0"/>
          </a:p>
          <a:p>
            <a:r>
              <a:rPr lang="en-US" dirty="0"/>
              <a:t>Learn more: </a:t>
            </a:r>
            <a:r>
              <a:rPr lang="en-US" b="1" dirty="0">
                <a:hlinkClick r:id="rId2"/>
              </a:rPr>
              <a:t>http://www.tiicann.org</a:t>
            </a:r>
            <a:r>
              <a:rPr lang="en-US" b="1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HIV/HCV Co-Infection Watch logo, shown with a magnifying glass with the words &quot;HIV&quot; and &quot;HCV&quot; inside it." title="LOGO: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2094089"/>
            <a:ext cx="5431536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96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002DDB-217C-2141-A9D8-30DDCF76B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ADAP Expanded Coverage: </a:t>
            </a:r>
            <a:br>
              <a:rPr lang="en-US" dirty="0"/>
            </a:br>
            <a:r>
              <a:rPr lang="en-US" dirty="0"/>
              <a:t>September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D948B5-0CA0-0D40-B181-FA9C45ADC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44" y="1417638"/>
            <a:ext cx="7602511" cy="504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03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ADAP HCV Drug Utilization:</a:t>
            </a:r>
            <a:br>
              <a:rPr lang="en-US" dirty="0"/>
            </a:br>
            <a:r>
              <a:rPr lang="en-US" dirty="0"/>
              <a:t>January 2015 </a:t>
            </a:r>
            <a:r>
              <a:rPr lang="mr-IN" dirty="0"/>
              <a:t>–</a:t>
            </a:r>
            <a:r>
              <a:rPr lang="en-US" dirty="0"/>
              <a:t> August 2018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E393AC-8117-DA4D-BA9B-7C5FC3F10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58" y="1417638"/>
            <a:ext cx="8808483" cy="474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 Ten HCV Rates Compared to Expanded ADAP HCV Coverage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9012F4C-7DA7-A54C-85EF-98E844471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417638"/>
            <a:ext cx="2882900" cy="330200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9A24E084-3DD6-704E-98F1-939050C37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17900" y="1417639"/>
            <a:ext cx="4972337" cy="3302000"/>
          </a:xfrm>
        </p:spPr>
      </p:pic>
    </p:spTree>
    <p:extLst>
      <p:ext uri="{BB962C8B-B14F-4D97-AF65-F5344CB8AC3E}">
        <p14:creationId xmlns:p14="http://schemas.microsoft.com/office/powerpoint/2010/main" val="219325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2015-2018 Trends: Medicaid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1200" b="1" dirty="0"/>
              <a:t>Coverage Trends</a:t>
            </a:r>
          </a:p>
          <a:p>
            <a:pPr lvl="1"/>
            <a:r>
              <a:rPr lang="en-US" sz="1200" dirty="0"/>
              <a:t>January 2015:</a:t>
            </a:r>
          </a:p>
          <a:p>
            <a:pPr lvl="2"/>
            <a:r>
              <a:rPr lang="en-US" sz="1200" dirty="0"/>
              <a:t>States offering Expanded Coverage – 38</a:t>
            </a:r>
          </a:p>
          <a:p>
            <a:pPr lvl="2"/>
            <a:r>
              <a:rPr lang="en-US" sz="1200" dirty="0"/>
              <a:t>States offering only Basic Coverage – 12 (AK, AR, CA, CT, FL, KS, MI, NM, ND, RI, SC, TX)</a:t>
            </a:r>
          </a:p>
          <a:p>
            <a:pPr lvl="1"/>
            <a:r>
              <a:rPr lang="en-US" sz="1200" dirty="0"/>
              <a:t>June 2015:</a:t>
            </a:r>
          </a:p>
          <a:p>
            <a:pPr lvl="2"/>
            <a:r>
              <a:rPr lang="en-US" sz="1200" dirty="0"/>
              <a:t>States offering Expanded Coverage – 39</a:t>
            </a:r>
          </a:p>
          <a:p>
            <a:pPr lvl="2"/>
            <a:r>
              <a:rPr lang="en-US" sz="1200" dirty="0"/>
              <a:t>States offering only Basic Coverage – 11 (AR, CA, CT, FL, KS, MI, NM, ND, SC, TX, WA)</a:t>
            </a:r>
          </a:p>
          <a:p>
            <a:pPr lvl="1"/>
            <a:r>
              <a:rPr lang="en-US" sz="1200" dirty="0"/>
              <a:t>January 2016:</a:t>
            </a:r>
          </a:p>
          <a:p>
            <a:pPr lvl="2"/>
            <a:r>
              <a:rPr lang="en-US" sz="1200" dirty="0"/>
              <a:t>States offering Expanded Coverage – 49</a:t>
            </a:r>
          </a:p>
          <a:p>
            <a:pPr lvl="2"/>
            <a:r>
              <a:rPr lang="en-US" sz="1200" dirty="0"/>
              <a:t>States offering only Basic Coverage – 2 (AR, MI)</a:t>
            </a:r>
          </a:p>
          <a:p>
            <a:pPr lvl="1"/>
            <a:r>
              <a:rPr lang="en-US" sz="1200" dirty="0"/>
              <a:t>June 2016:</a:t>
            </a:r>
          </a:p>
          <a:p>
            <a:pPr lvl="2"/>
            <a:r>
              <a:rPr lang="en-US" sz="1200" dirty="0"/>
              <a:t>States offering Expanded Coverage – 50</a:t>
            </a:r>
          </a:p>
          <a:p>
            <a:pPr lvl="2"/>
            <a:r>
              <a:rPr lang="en-US" sz="1200" dirty="0"/>
              <a:t>States offering only Basic Coverage – 1 (AR)</a:t>
            </a:r>
          </a:p>
          <a:p>
            <a:pPr lvl="1"/>
            <a:r>
              <a:rPr lang="en-US" sz="1200" dirty="0"/>
              <a:t>August 2016 </a:t>
            </a:r>
            <a:r>
              <a:rPr lang="mr-IN" sz="1200" dirty="0"/>
              <a:t>–</a:t>
            </a:r>
            <a:r>
              <a:rPr lang="en-US" sz="1200" dirty="0"/>
              <a:t> August 2018:</a:t>
            </a:r>
          </a:p>
          <a:p>
            <a:pPr lvl="2"/>
            <a:r>
              <a:rPr lang="en-US" sz="1200" dirty="0"/>
              <a:t>States offering Expanded Coverage – 51</a:t>
            </a:r>
          </a:p>
          <a:p>
            <a:pPr lvl="2"/>
            <a:r>
              <a:rPr lang="en-US" sz="1200" dirty="0"/>
              <a:t>States offering only Basic Coverage – 0</a:t>
            </a:r>
          </a:p>
          <a:p>
            <a:pPr lvl="1"/>
            <a:r>
              <a:rPr lang="en-US" sz="1200" dirty="0"/>
              <a:t>All states currently offer Expanded Coverage for HCV drugs</a:t>
            </a:r>
          </a:p>
          <a:p>
            <a:pPr lvl="1"/>
            <a:r>
              <a:rPr lang="en-US" sz="1200" dirty="0"/>
              <a:t>Medicaid programs quicker to adopt HCV drugs than ADAPs</a:t>
            </a:r>
          </a:p>
          <a:p>
            <a:pPr lvl="1"/>
            <a:r>
              <a:rPr lang="en-US" sz="1200" dirty="0"/>
              <a:t>States with multiple coverage plans are likelier to have plans offering only one or two HCV DAAs</a:t>
            </a:r>
          </a:p>
          <a:p>
            <a:pPr lvl="1"/>
            <a:endParaRPr lang="en-US" sz="1200" dirty="0"/>
          </a:p>
          <a:p>
            <a:pPr lvl="2"/>
            <a:endParaRPr lang="en-US" sz="12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03008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Medicaid Expanded Coverage:</a:t>
            </a:r>
            <a:br>
              <a:rPr lang="en-US" dirty="0"/>
            </a:br>
            <a:r>
              <a:rPr lang="en-US" dirty="0"/>
              <a:t>January 2015 </a:t>
            </a:r>
            <a:r>
              <a:rPr lang="mr-IN" dirty="0"/>
              <a:t>–</a:t>
            </a:r>
            <a:r>
              <a:rPr lang="en-US" dirty="0"/>
              <a:t> June 2015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DED0892-D9CF-024F-B0C3-092DB0819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4279392" cy="28402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60D0A5D-2989-7A47-B283-DF9B3F0C3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408" y="1417638"/>
            <a:ext cx="4279392" cy="284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51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Medicaid Expanded Coverage:</a:t>
            </a:r>
            <a:br>
              <a:rPr lang="en-US" dirty="0"/>
            </a:br>
            <a:r>
              <a:rPr lang="en-US" dirty="0"/>
              <a:t>January 2016 </a:t>
            </a:r>
            <a:r>
              <a:rPr lang="mr-IN" dirty="0"/>
              <a:t>–</a:t>
            </a:r>
            <a:r>
              <a:rPr lang="en-US" dirty="0"/>
              <a:t> June 2016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8E4A844-ADD7-7C47-AA8D-90184DB0D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4279392" cy="28402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DAB6428-44B6-0542-B9FF-B8198B3C1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408" y="1417638"/>
            <a:ext cx="4279392" cy="284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09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Medicaid Expanded Coverage:</a:t>
            </a:r>
            <a:br>
              <a:rPr lang="en-US" dirty="0"/>
            </a:br>
            <a:r>
              <a:rPr lang="en-US" dirty="0"/>
              <a:t>August 2016 </a:t>
            </a:r>
            <a:r>
              <a:rPr lang="mr-IN" dirty="0"/>
              <a:t>–</a:t>
            </a:r>
            <a:r>
              <a:rPr lang="en-US" dirty="0"/>
              <a:t> Present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6CE8BEB3-5D72-AB4C-8DD4-D17EA37980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374" y="1417638"/>
            <a:ext cx="6819252" cy="4525963"/>
          </a:xfrm>
        </p:spPr>
      </p:pic>
    </p:spTree>
    <p:extLst>
      <p:ext uri="{BB962C8B-B14F-4D97-AF65-F5344CB8AC3E}">
        <p14:creationId xmlns:p14="http://schemas.microsoft.com/office/powerpoint/2010/main" val="464450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0893"/>
            <a:ext cx="8229600" cy="652462"/>
          </a:xfrm>
        </p:spPr>
        <p:txBody>
          <a:bodyPr>
            <a:normAutofit fontScale="90000"/>
          </a:bodyPr>
          <a:lstStyle/>
          <a:p>
            <a:r>
              <a:rPr lang="en-US" dirty="0"/>
              <a:t>Medicaid HCV Drug Utilization:</a:t>
            </a:r>
            <a:br>
              <a:rPr lang="en-US" dirty="0"/>
            </a:br>
            <a:r>
              <a:rPr lang="en-US" dirty="0"/>
              <a:t>January 2015 – August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5337F10-71A7-F042-9A97-3169BFB92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39" y="1354779"/>
            <a:ext cx="8842721" cy="457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69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2018 Trends: Veterans Affairs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000" b="1" dirty="0"/>
              <a:t>Coverage Trends</a:t>
            </a:r>
            <a:r>
              <a:rPr lang="en-US" sz="2000" dirty="0"/>
              <a:t>:</a:t>
            </a:r>
          </a:p>
          <a:p>
            <a:pPr lvl="1"/>
            <a:r>
              <a:rPr lang="en-US" sz="1600" dirty="0"/>
              <a:t>The Report began covering VA HCV coverage in March 2016</a:t>
            </a:r>
          </a:p>
          <a:p>
            <a:pPr lvl="1"/>
            <a:r>
              <a:rPr lang="en-US" sz="1600" dirty="0"/>
              <a:t>Coincided with VA announcement of universal coverage for all eligible VA members</a:t>
            </a:r>
          </a:p>
          <a:p>
            <a:pPr lvl="1"/>
            <a:r>
              <a:rPr lang="en-US" sz="1600" dirty="0"/>
              <a:t>Most-used drugs: Zepatier, Mavyret, Harvoni, Epclusa, Vosevi (in treatment experienced)</a:t>
            </a:r>
          </a:p>
          <a:p>
            <a:pPr lvl="1"/>
            <a:r>
              <a:rPr lang="en-US" sz="1600" dirty="0"/>
              <a:t>VA continues to provide most effective treatment program in government-funded healthcare</a:t>
            </a:r>
          </a:p>
        </p:txBody>
      </p:sp>
    </p:spTree>
    <p:extLst>
      <p:ext uri="{BB962C8B-B14F-4D97-AF65-F5344CB8AC3E}">
        <p14:creationId xmlns:p14="http://schemas.microsoft.com/office/powerpoint/2010/main" val="4284188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2018 Trends: Harm Reduction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000" dirty="0"/>
              <a:t>Syringe Services Programs (SSPs) being met with community/official backlash</a:t>
            </a:r>
            <a:endParaRPr lang="en-US" sz="600" dirty="0"/>
          </a:p>
          <a:p>
            <a:pPr lvl="1"/>
            <a:r>
              <a:rPr lang="en-US" sz="1600" dirty="0"/>
              <a:t>Scapegoating</a:t>
            </a:r>
          </a:p>
          <a:p>
            <a:pPr lvl="1"/>
            <a:r>
              <a:rPr lang="en-US" sz="1600" dirty="0"/>
              <a:t>Anecdotal evidence held up as definitive proof</a:t>
            </a:r>
          </a:p>
          <a:p>
            <a:pPr lvl="1"/>
            <a:r>
              <a:rPr lang="en-US" sz="1600" dirty="0"/>
              <a:t>Improper disposal/sharps waste concerns</a:t>
            </a:r>
          </a:p>
          <a:p>
            <a:pPr lvl="1"/>
            <a:r>
              <a:rPr lang="en-US" sz="1600" dirty="0"/>
              <a:t>Questioning delivery models and record keeping</a:t>
            </a:r>
          </a:p>
          <a:p>
            <a:pPr lvl="1"/>
            <a:r>
              <a:rPr lang="en-US" sz="1600" dirty="0"/>
              <a:t>Expecting immediate results</a:t>
            </a:r>
          </a:p>
        </p:txBody>
      </p:sp>
    </p:spTree>
    <p:extLst>
      <p:ext uri="{BB962C8B-B14F-4D97-AF65-F5344CB8AC3E}">
        <p14:creationId xmlns:p14="http://schemas.microsoft.com/office/powerpoint/2010/main" val="338595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Background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70800" cy="452596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000" dirty="0"/>
              <a:t>Launched in January 2015</a:t>
            </a:r>
          </a:p>
          <a:p>
            <a:r>
              <a:rPr lang="en-US" sz="2000" dirty="0"/>
              <a:t>Monthly summary on relevant data on co-infection of human immunodeficiency virus (HIV) and hepatitis C (HCV) </a:t>
            </a:r>
          </a:p>
          <a:p>
            <a:r>
              <a:rPr lang="en-US" sz="2000" dirty="0"/>
              <a:t>Initially, limited focus on: </a:t>
            </a:r>
          </a:p>
          <a:p>
            <a:pPr lvl="1"/>
            <a:r>
              <a:rPr lang="en-US" sz="1600" dirty="0"/>
              <a:t>AIDS Drug Assistance Programs</a:t>
            </a:r>
          </a:p>
          <a:p>
            <a:pPr lvl="1"/>
            <a:r>
              <a:rPr lang="en-US" sz="1600" dirty="0"/>
              <a:t>Medicaid</a:t>
            </a:r>
          </a:p>
          <a:p>
            <a:pPr lvl="1"/>
            <a:r>
              <a:rPr lang="en-US" sz="1600" dirty="0"/>
              <a:t>Latest News related to HIV/HCV and Co-Infection</a:t>
            </a:r>
          </a:p>
          <a:p>
            <a:pPr marL="400050"/>
            <a:r>
              <a:rPr lang="en-US" sz="2000" dirty="0"/>
              <a:t>Subsequently, expanded focus on:</a:t>
            </a:r>
          </a:p>
          <a:p>
            <a:pPr marL="800100" lvl="1"/>
            <a:r>
              <a:rPr lang="en-US" sz="1600" dirty="0"/>
              <a:t>Veterans</a:t>
            </a:r>
          </a:p>
          <a:p>
            <a:pPr marL="800100" lvl="1"/>
            <a:r>
              <a:rPr lang="en-US" sz="1600" dirty="0"/>
              <a:t>Patient Assistance Programs (PAPs)</a:t>
            </a:r>
          </a:p>
          <a:p>
            <a:pPr marL="800100" lvl="1"/>
            <a:r>
              <a:rPr lang="en-US" sz="1600" dirty="0"/>
              <a:t>Harm Reduction</a:t>
            </a:r>
          </a:p>
          <a:p>
            <a:pPr marL="800100" lvl="1"/>
            <a:r>
              <a:rPr lang="en-US" sz="1600" dirty="0"/>
              <a:t>Regional Trends</a:t>
            </a:r>
          </a:p>
          <a:p>
            <a:pPr marL="400050"/>
            <a:r>
              <a:rPr lang="en-US" sz="2000" dirty="0"/>
              <a:t>Future Focus:</a:t>
            </a:r>
          </a:p>
          <a:p>
            <a:pPr marL="800100" lvl="1"/>
            <a:r>
              <a:rPr lang="en-US" sz="1600" dirty="0"/>
              <a:t>Incarcerated Populations</a:t>
            </a:r>
          </a:p>
        </p:txBody>
      </p:sp>
    </p:spTree>
    <p:extLst>
      <p:ext uri="{BB962C8B-B14F-4D97-AF65-F5344CB8AC3E}">
        <p14:creationId xmlns:p14="http://schemas.microsoft.com/office/powerpoint/2010/main" val="392129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2018 Trends: Harm Reduction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1600" dirty="0"/>
              <a:t>Primary barriers to Harm Reduction Measures:</a:t>
            </a:r>
            <a:endParaRPr lang="en-US" sz="1200" dirty="0"/>
          </a:p>
          <a:p>
            <a:pPr lvl="1"/>
            <a:r>
              <a:rPr lang="en-US" sz="1200" dirty="0"/>
              <a:t>Doctor Shopping:</a:t>
            </a:r>
          </a:p>
          <a:p>
            <a:pPr lvl="2"/>
            <a:r>
              <a:rPr lang="en-US" sz="1200" dirty="0"/>
              <a:t>Federal blanket statute</a:t>
            </a:r>
          </a:p>
          <a:p>
            <a:pPr lvl="2"/>
            <a:r>
              <a:rPr lang="en-US" sz="1200" dirty="0"/>
              <a:t>Reporting/Checking hassle</a:t>
            </a:r>
          </a:p>
          <a:p>
            <a:pPr lvl="1"/>
            <a:r>
              <a:rPr lang="en-US" sz="1200" dirty="0"/>
              <a:t>Physical Exam Requirement:</a:t>
            </a:r>
          </a:p>
          <a:p>
            <a:pPr lvl="2"/>
            <a:r>
              <a:rPr lang="en-US" sz="1200" dirty="0"/>
              <a:t>Physician/Pain Advocate opposition</a:t>
            </a:r>
          </a:p>
          <a:p>
            <a:pPr lvl="2"/>
            <a:r>
              <a:rPr lang="en-US" sz="1200" dirty="0"/>
              <a:t>“Too time consuming”</a:t>
            </a:r>
          </a:p>
          <a:p>
            <a:pPr lvl="2"/>
            <a:r>
              <a:rPr lang="en-US" sz="1200" dirty="0"/>
              <a:t>“Too onerous”</a:t>
            </a:r>
          </a:p>
          <a:p>
            <a:pPr lvl="2"/>
            <a:r>
              <a:rPr lang="en-US" sz="1200" dirty="0"/>
              <a:t>Patient mobility/barriers to accessing care/treatment</a:t>
            </a:r>
          </a:p>
          <a:p>
            <a:pPr lvl="1"/>
            <a:r>
              <a:rPr lang="en-US" sz="1200" dirty="0"/>
              <a:t>ID Requirement for Purchase of Prescription Opioid Drugs:</a:t>
            </a:r>
          </a:p>
          <a:p>
            <a:pPr lvl="2"/>
            <a:r>
              <a:rPr lang="en-US" sz="1200" dirty="0"/>
              <a:t>Pain Advocate opposition</a:t>
            </a:r>
          </a:p>
          <a:p>
            <a:pPr lvl="2"/>
            <a:r>
              <a:rPr lang="en-US" sz="1200" dirty="0"/>
              <a:t>“Burden on poor/minority patients”</a:t>
            </a:r>
          </a:p>
          <a:p>
            <a:pPr lvl="2"/>
            <a:r>
              <a:rPr lang="en-US" sz="1200" dirty="0"/>
              <a:t>Hardware update costs for scanning</a:t>
            </a:r>
          </a:p>
          <a:p>
            <a:pPr lvl="2"/>
            <a:r>
              <a:rPr lang="en-US" sz="1200" dirty="0"/>
              <a:t>“Government tracking”</a:t>
            </a:r>
          </a:p>
          <a:p>
            <a:pPr lvl="1"/>
            <a:r>
              <a:rPr lang="en-US" sz="1200" dirty="0"/>
              <a:t>Prescriber Education:</a:t>
            </a:r>
          </a:p>
          <a:p>
            <a:pPr lvl="2"/>
            <a:r>
              <a:rPr lang="en-US" sz="1200" dirty="0"/>
              <a:t>Physician opposition</a:t>
            </a:r>
          </a:p>
          <a:p>
            <a:pPr lvl="2"/>
            <a:r>
              <a:rPr lang="en-US" sz="1200" dirty="0"/>
              <a:t>“Time consuming”</a:t>
            </a:r>
          </a:p>
          <a:p>
            <a:pPr lvl="1"/>
            <a:r>
              <a:rPr lang="en-US" sz="1200" dirty="0"/>
              <a:t>Pharmacy Lock-In Programs:</a:t>
            </a:r>
          </a:p>
          <a:p>
            <a:pPr lvl="2"/>
            <a:r>
              <a:rPr lang="en-US" sz="1200" dirty="0"/>
              <a:t>Outdated/User unfriendly software/interface</a:t>
            </a:r>
          </a:p>
          <a:p>
            <a:pPr lvl="2"/>
            <a:r>
              <a:rPr lang="en-US" sz="1200" dirty="0"/>
              <a:t>Paid Advocate opposition </a:t>
            </a:r>
            <a:r>
              <a:rPr lang="mr-IN" sz="1200" dirty="0"/>
              <a:t>–</a:t>
            </a:r>
            <a:r>
              <a:rPr lang="en-US" sz="1200" dirty="0"/>
              <a:t> “Barrier to accessing care/treatment”</a:t>
            </a:r>
          </a:p>
          <a:p>
            <a:pPr lvl="2"/>
            <a:endParaRPr lang="en-US" sz="1200" dirty="0"/>
          </a:p>
          <a:p>
            <a:pPr lv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6413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Harm Reduction Measures: </a:t>
            </a:r>
            <a:br>
              <a:rPr lang="en-US" dirty="0"/>
            </a:br>
            <a:r>
              <a:rPr lang="en-US" dirty="0"/>
              <a:t>August 2016 vs. 2017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9EF8B6-69CD-DB4F-9D35-C9273EE7C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3" y="2055577"/>
            <a:ext cx="4476997" cy="27188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03D61BF-56DE-4040-82DF-1F90A1033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55577"/>
            <a:ext cx="4486060" cy="271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76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F1C134-5621-5E45-90D9-C195FB469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3518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Viral Hepatitis in Correction Settings</a:t>
            </a:r>
            <a:endParaRPr lang="en-US" sz="2000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189DF5-6E79-9243-A606-8F61D3C55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8156"/>
            <a:ext cx="8229600" cy="4525963"/>
          </a:xfrm>
        </p:spPr>
        <p:txBody>
          <a:bodyPr>
            <a:normAutofit/>
          </a:bodyPr>
          <a:lstStyle/>
          <a:p>
            <a:r>
              <a:rPr lang="en-US" sz="1600" dirty="0"/>
              <a:t>Most state Departments of Corrections require or offer testing during intake</a:t>
            </a:r>
          </a:p>
          <a:p>
            <a:pPr lvl="1"/>
            <a:r>
              <a:rPr lang="en-US" sz="1200" dirty="0"/>
              <a:t>27 for HBV</a:t>
            </a:r>
          </a:p>
          <a:p>
            <a:pPr lvl="1"/>
            <a:r>
              <a:rPr lang="en-US" sz="1200" dirty="0"/>
              <a:t>35 for HCV (Figure 3.)</a:t>
            </a:r>
          </a:p>
          <a:p>
            <a:r>
              <a:rPr lang="en-US" sz="1600" dirty="0"/>
              <a:t>Most states fail to follow recommendations set for Federal Prisons</a:t>
            </a:r>
          </a:p>
          <a:p>
            <a:pPr lvl="1"/>
            <a:r>
              <a:rPr lang="en-US" sz="1200" dirty="0"/>
              <a:t>Only 8 states use Opt-Out for HBV (MO, OH, OK, PA, TN, WA, WI, DC)</a:t>
            </a:r>
          </a:p>
          <a:p>
            <a:pPr lvl="1"/>
            <a:r>
              <a:rPr lang="en-US" sz="1200" dirty="0"/>
              <a:t>Only 17 states use Opt-Out for HCV (CA, IL, IA, MA, MO, NH, OH, OK, PA, RI, SC, TN, VT, VA, WA, WI, DC)</a:t>
            </a:r>
          </a:p>
          <a:p>
            <a:r>
              <a:rPr lang="en-US" sz="1600" dirty="0"/>
              <a:t>Several states require inmates to be tested with no refusal possible</a:t>
            </a:r>
          </a:p>
          <a:p>
            <a:pPr lvl="1"/>
            <a:r>
              <a:rPr lang="en-US" sz="1200" dirty="0"/>
              <a:t>3 states for HBV (CO, MO, &amp; NE)</a:t>
            </a:r>
          </a:p>
          <a:p>
            <a:pPr lvl="1"/>
            <a:r>
              <a:rPr lang="en-US" sz="1200" dirty="0"/>
              <a:t>6 states for HCV (CO, ID, IN, MO, NE, &amp; OH)</a:t>
            </a:r>
          </a:p>
          <a:p>
            <a:r>
              <a:rPr lang="en-US" sz="1600" dirty="0"/>
              <a:t>Many test only on inmate request or based on Clinical Criteria</a:t>
            </a:r>
          </a:p>
          <a:p>
            <a:pPr lvl="1"/>
            <a:r>
              <a:rPr lang="en-US" sz="1200" dirty="0"/>
              <a:t>25 for HBV (AK, AZ, CA, DE, GA, HI, ID, IL, IA, KY, MD, MA, MI, MN, MT, NM, ND, OH, OK, RI, TN, TX, UT, VA, WY, DC)</a:t>
            </a:r>
          </a:p>
          <a:p>
            <a:pPr lvl="1"/>
            <a:r>
              <a:rPr lang="en-US" sz="1200" dirty="0"/>
              <a:t>20 for HCV (AK, AZ, DE, GA, HI, KY, MD, MA, MN, MT, NH NM, ND, OK, TN, TX, UT, VA, WY, DC)</a:t>
            </a:r>
          </a:p>
          <a:p>
            <a:r>
              <a:rPr lang="en-US" sz="1600" dirty="0"/>
              <a:t>States Facing HCV-Related Lawsuits: </a:t>
            </a:r>
          </a:p>
        </p:txBody>
      </p:sp>
    </p:spTree>
    <p:extLst>
      <p:ext uri="{BB962C8B-B14F-4D97-AF65-F5344CB8AC3E}">
        <p14:creationId xmlns:p14="http://schemas.microsoft.com/office/powerpoint/2010/main" val="4015176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EBA1EE-481C-F640-9A2E-E9B6C4A90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States Requiring/Offering HBV/HCV Testing During Intake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49CDE0A-E99D-0E4A-8FF8-CFFC2605F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417639"/>
            <a:ext cx="4279392" cy="2840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E599212-FE1A-614F-9B7A-ECED9BDED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629" y="1417640"/>
            <a:ext cx="4279392" cy="284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77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94"/>
            <a:ext cx="8229600" cy="5547607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States with Ongoing HCV-Related Litigation (2017-2018)</a:t>
            </a:r>
          </a:p>
          <a:p>
            <a:pPr marL="0" indent="0">
              <a:buNone/>
            </a:pPr>
            <a:r>
              <a:rPr lang="en-US" sz="1200" dirty="0"/>
              <a:t> </a:t>
            </a:r>
            <a:endParaRPr lang="en-US" sz="1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46B7D4-0975-504F-B3C6-EC50EB428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991" y="742559"/>
            <a:ext cx="5502018" cy="568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54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8556"/>
            <a:ext cx="8229600" cy="57079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State/Federal HCV-Related Lawsuits (2017-2018)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300" dirty="0"/>
              <a:t>At least </a:t>
            </a:r>
            <a:r>
              <a:rPr lang="en-US" sz="1300" b="1" u="sng" dirty="0"/>
              <a:t>16</a:t>
            </a:r>
            <a:r>
              <a:rPr lang="en-US" sz="1300" dirty="0"/>
              <a:t> Class-Action and Civil Rights Action lawsuits were ongoing in </a:t>
            </a:r>
            <a:r>
              <a:rPr lang="en-US" sz="1300" b="1" u="sng" dirty="0"/>
              <a:t>14</a:t>
            </a:r>
            <a:r>
              <a:rPr lang="en-US" sz="1300" dirty="0"/>
              <a:t> states between 2017-2018. (This graphic may not represent every suit filed at all levels)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0616FD-F047-7D46-A4E3-0F5C16757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24" y="1525305"/>
            <a:ext cx="7043351" cy="467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39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Contact Information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Community Access National Network (CANN)</a:t>
            </a:r>
          </a:p>
          <a:p>
            <a:pPr marL="0" indent="0">
              <a:buNone/>
            </a:pPr>
            <a:r>
              <a:rPr lang="en-US" sz="2000" dirty="0"/>
              <a:t>1724 Florida Avenue, NW</a:t>
            </a:r>
          </a:p>
          <a:p>
            <a:pPr marL="0" indent="0">
              <a:buNone/>
            </a:pPr>
            <a:r>
              <a:rPr lang="en-US" sz="2000" dirty="0"/>
              <a:t>Washington, DC 20009</a:t>
            </a:r>
          </a:p>
          <a:p>
            <a:pPr marL="0" indent="0">
              <a:buNone/>
            </a:pPr>
            <a:r>
              <a:rPr lang="en-US" sz="2000" dirty="0"/>
              <a:t>(202) 290-2019</a:t>
            </a:r>
          </a:p>
          <a:p>
            <a:pPr marL="0" indent="0">
              <a:buNone/>
            </a:pPr>
            <a:r>
              <a:rPr lang="en-US" sz="2000" dirty="0">
                <a:hlinkClick r:id="rId3"/>
              </a:rPr>
              <a:t>www.tiicann.org</a:t>
            </a:r>
            <a:endParaRPr lang="en-US" sz="2000" dirty="0"/>
          </a:p>
          <a:p>
            <a:pPr marL="0" indent="0">
              <a:buNone/>
            </a:pPr>
            <a:r>
              <a:rPr lang="en-US" sz="2000" dirty="0">
                <a:hlinkClick r:id="rId4"/>
              </a:rPr>
              <a:t>http://www.tiicann.org/co-infection-watch.html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Bill Arnold, President &amp; CEO</a:t>
            </a:r>
          </a:p>
          <a:p>
            <a:pPr marL="0" indent="0">
              <a:buNone/>
            </a:pPr>
            <a:r>
              <a:rPr lang="en-US" sz="2000" dirty="0">
                <a:hlinkClick r:id="rId5"/>
              </a:rPr>
              <a:t>weaids@tiicann.org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Marcus J. Hopkins, Project Director</a:t>
            </a:r>
          </a:p>
          <a:p>
            <a:pPr marL="0" indent="0">
              <a:buNone/>
            </a:pPr>
            <a:r>
              <a:rPr lang="en-US" sz="2000" dirty="0">
                <a:hlinkClick r:id="rId6"/>
              </a:rPr>
              <a:t>mhopkins@tiicann.org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0954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Background – What’s included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70800" cy="4525963"/>
          </a:xfrm>
          <a:ln>
            <a:noFill/>
          </a:ln>
        </p:spPr>
        <p:txBody>
          <a:bodyPr>
            <a:normAutofit lnSpcReduction="10000"/>
          </a:bodyPr>
          <a:lstStyle/>
          <a:p>
            <a:r>
              <a:rPr lang="en-US" sz="2000" dirty="0"/>
              <a:t>Overview</a:t>
            </a:r>
          </a:p>
          <a:p>
            <a:r>
              <a:rPr lang="en-US" sz="2000" dirty="0"/>
              <a:t>Findings</a:t>
            </a:r>
          </a:p>
          <a:p>
            <a:r>
              <a:rPr lang="en-US" sz="2000" dirty="0"/>
              <a:t>AIDS Drug Assistance Programs (ADAPs)</a:t>
            </a:r>
          </a:p>
          <a:p>
            <a:r>
              <a:rPr lang="en-US" sz="2000" dirty="0"/>
              <a:t>Medicaid Programs</a:t>
            </a:r>
          </a:p>
          <a:p>
            <a:r>
              <a:rPr lang="en-US" sz="2000" dirty="0"/>
              <a:t>Veterans Administration standards</a:t>
            </a:r>
          </a:p>
          <a:p>
            <a:r>
              <a:rPr lang="en-US" sz="2000" dirty="0"/>
              <a:t>Patient Assistance Programs (PAPs)</a:t>
            </a:r>
          </a:p>
          <a:p>
            <a:r>
              <a:rPr lang="en-US" sz="2000" dirty="0"/>
              <a:t>Harm Reduction Programs</a:t>
            </a:r>
          </a:p>
          <a:p>
            <a:r>
              <a:rPr lang="en-US" sz="2000" dirty="0"/>
              <a:t>Regional Trends</a:t>
            </a:r>
          </a:p>
          <a:p>
            <a:r>
              <a:rPr lang="en-US" sz="2000" dirty="0"/>
              <a:t>Latest News</a:t>
            </a:r>
          </a:p>
          <a:p>
            <a:r>
              <a:rPr lang="en-US" sz="2000" dirty="0"/>
              <a:t>Contact Information</a:t>
            </a:r>
          </a:p>
          <a:p>
            <a:r>
              <a:rPr lang="en-US" sz="2000" dirty="0"/>
              <a:t>Disclaimer</a:t>
            </a:r>
          </a:p>
          <a:p>
            <a:r>
              <a:rPr lang="en-US" sz="2000" dirty="0"/>
              <a:t>Methodology</a:t>
            </a:r>
          </a:p>
          <a:p>
            <a:r>
              <a:rPr lang="en-US" sz="2000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422014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ADAP HCV DAA Trends: 2015-2018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ln>
            <a:noFill/>
          </a:ln>
        </p:spPr>
        <p:txBody>
          <a:bodyPr>
            <a:normAutofit lnSpcReduction="10000"/>
          </a:bodyPr>
          <a:lstStyle/>
          <a:p>
            <a:r>
              <a:rPr lang="en-US" sz="1200" b="1" dirty="0"/>
              <a:t>Coverage Trends</a:t>
            </a:r>
          </a:p>
          <a:p>
            <a:pPr lvl="1"/>
            <a:r>
              <a:rPr lang="en-US" sz="1200" dirty="0"/>
              <a:t>January 2015:</a:t>
            </a:r>
          </a:p>
          <a:p>
            <a:pPr lvl="2"/>
            <a:r>
              <a:rPr lang="en-US" sz="1200" dirty="0"/>
              <a:t>States offering Expanded Coverage – 7 (CA, CO, HI, IA, MA, MN, NJ)</a:t>
            </a:r>
          </a:p>
          <a:p>
            <a:pPr lvl="2"/>
            <a:r>
              <a:rPr lang="en-US" sz="1200" dirty="0"/>
              <a:t>States offering only Basic Coverage – 24</a:t>
            </a:r>
          </a:p>
          <a:p>
            <a:pPr lvl="1"/>
            <a:r>
              <a:rPr lang="en-US" sz="1200" dirty="0"/>
              <a:t>June 2015:</a:t>
            </a:r>
          </a:p>
          <a:p>
            <a:pPr lvl="2"/>
            <a:r>
              <a:rPr lang="en-US" sz="1200" dirty="0"/>
              <a:t>States offering Expanded Coverage – 11 (AZ, AR, CA, CO, HI, IA, LA, MA, MN, NJ, SD)</a:t>
            </a:r>
          </a:p>
          <a:p>
            <a:pPr lvl="2"/>
            <a:r>
              <a:rPr lang="en-US" sz="1200" dirty="0"/>
              <a:t>States offering only Basic Coverage – 24</a:t>
            </a:r>
          </a:p>
          <a:p>
            <a:pPr lvl="1"/>
            <a:r>
              <a:rPr lang="en-US" sz="1200" dirty="0"/>
              <a:t>January 2016:</a:t>
            </a:r>
          </a:p>
          <a:p>
            <a:pPr lvl="2"/>
            <a:r>
              <a:rPr lang="en-US" sz="1200" dirty="0"/>
              <a:t>States offering Expanded Coverage – 17 (AZ, AR, CA, CO, DE, HI, IA, ME, MA, MN, NJ, OK, PA, TN, VA, WA, DC)</a:t>
            </a:r>
          </a:p>
          <a:p>
            <a:pPr lvl="2"/>
            <a:r>
              <a:rPr lang="en-US" sz="1200" dirty="0"/>
              <a:t>States offering only Basic Coverage – 18</a:t>
            </a:r>
          </a:p>
          <a:p>
            <a:pPr lvl="1"/>
            <a:r>
              <a:rPr lang="en-US" sz="1200" dirty="0"/>
              <a:t>June 2016:</a:t>
            </a:r>
          </a:p>
          <a:p>
            <a:pPr lvl="2"/>
            <a:r>
              <a:rPr lang="en-US" sz="1200" dirty="0"/>
              <a:t>States offering Expanded Coverage – 26 (AZ, AR, CA, CO, DE, FL, GA, HI, IL, IA, LA, ME, MD, MA, MN, NE, NH, NJ, OK, PA, SD, TN, VA, WA, DC, PR)</a:t>
            </a:r>
          </a:p>
          <a:p>
            <a:pPr lvl="2"/>
            <a:r>
              <a:rPr lang="en-US" sz="1200" dirty="0"/>
              <a:t>States offering only Basic Coverage - 16</a:t>
            </a:r>
          </a:p>
          <a:p>
            <a:pPr lvl="1"/>
            <a:r>
              <a:rPr lang="en-US" sz="1200" dirty="0"/>
              <a:t>January 2017:</a:t>
            </a:r>
          </a:p>
          <a:p>
            <a:pPr lvl="2"/>
            <a:r>
              <a:rPr lang="en-US" sz="1200" dirty="0"/>
              <a:t>States offering Expanded Coverage – 29 (AZ, AR, CA, CO, DE, FL, GA, HI, IL, IA, LA, ME, MD, MA, MN, NE, NH, NJ, NY, OK, OR, PA, SD, TN, VA, WA, WI, DC, PR)</a:t>
            </a:r>
          </a:p>
          <a:p>
            <a:pPr lvl="2"/>
            <a:r>
              <a:rPr lang="en-US" sz="1200" dirty="0"/>
              <a:t>States offering only Basic Coverage </a:t>
            </a:r>
            <a:r>
              <a:rPr lang="mr-IN" sz="1200" dirty="0"/>
              <a:t>–</a:t>
            </a:r>
            <a:r>
              <a:rPr lang="en-US" sz="1200" dirty="0"/>
              <a:t> 13</a:t>
            </a:r>
          </a:p>
          <a:p>
            <a:pPr lvl="1"/>
            <a:r>
              <a:rPr lang="en-US" sz="1200" dirty="0"/>
              <a:t>August 2017:</a:t>
            </a:r>
          </a:p>
          <a:p>
            <a:pPr lvl="2"/>
            <a:r>
              <a:rPr lang="en-US" sz="1200" dirty="0"/>
              <a:t>States offering expanded coverage </a:t>
            </a:r>
            <a:r>
              <a:rPr lang="mr-IN" sz="1200" dirty="0"/>
              <a:t>–</a:t>
            </a:r>
            <a:r>
              <a:rPr lang="en-US" sz="1200" dirty="0"/>
              <a:t> 33 (AZ, AR, CA, CO, DE, FL, GA, HI, IL, IA, LA, ME, MD, MA, MN, MO, MT, NE, NH, NJ, NY, ND, OK, OR, PA, SD, TN, TX, VA, WA, WI, DC, PR)</a:t>
            </a:r>
          </a:p>
          <a:p>
            <a:pPr lvl="2"/>
            <a:r>
              <a:rPr lang="en-US" sz="1200" dirty="0"/>
              <a:t>States offering only Basic Coverage – 12</a:t>
            </a:r>
          </a:p>
        </p:txBody>
      </p:sp>
    </p:spTree>
    <p:extLst>
      <p:ext uri="{BB962C8B-B14F-4D97-AF65-F5344CB8AC3E}">
        <p14:creationId xmlns:p14="http://schemas.microsoft.com/office/powerpoint/2010/main" val="2954563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ADAP HCV DAA Trends: 2015-2018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1200" b="1" dirty="0"/>
              <a:t>Coverage Trends</a:t>
            </a:r>
          </a:p>
          <a:p>
            <a:pPr lvl="1"/>
            <a:r>
              <a:rPr lang="en-US" sz="1200" dirty="0"/>
              <a:t>January 2018:</a:t>
            </a:r>
          </a:p>
          <a:p>
            <a:pPr lvl="2"/>
            <a:r>
              <a:rPr lang="en-US" sz="1200" dirty="0"/>
              <a:t>States offering expanded coverage – 37 (</a:t>
            </a:r>
            <a:r>
              <a:rPr lang="en-US" sz="1200" dirty="0">
                <a:highlight>
                  <a:srgbClr val="FFFF00"/>
                </a:highlight>
              </a:rPr>
              <a:t>AL</a:t>
            </a:r>
            <a:r>
              <a:rPr lang="en-US" sz="1200" dirty="0"/>
              <a:t>, AZ, AR, CA, CO, DE, FL, GA, HI, IL, IA, LA, ME, MD, MA, MN, MO, MT, NE, NH, NJ, NY, </a:t>
            </a:r>
            <a:r>
              <a:rPr lang="en-US" sz="1200" dirty="0">
                <a:highlight>
                  <a:srgbClr val="FFFF00"/>
                </a:highlight>
              </a:rPr>
              <a:t>NC</a:t>
            </a:r>
            <a:r>
              <a:rPr lang="en-US" sz="1200" dirty="0"/>
              <a:t>, ND, OK, OR, PA, </a:t>
            </a:r>
            <a:r>
              <a:rPr lang="en-US" sz="1200" dirty="0">
                <a:highlight>
                  <a:srgbClr val="FFFF00"/>
                </a:highlight>
              </a:rPr>
              <a:t>RI</a:t>
            </a:r>
            <a:r>
              <a:rPr lang="en-US" sz="1200" dirty="0"/>
              <a:t>, SD, TN, TX, VA, WA, </a:t>
            </a:r>
            <a:r>
              <a:rPr lang="en-US" sz="1200" dirty="0">
                <a:highlight>
                  <a:srgbClr val="FFFF00"/>
                </a:highlight>
              </a:rPr>
              <a:t>WV</a:t>
            </a:r>
            <a:r>
              <a:rPr lang="en-US" sz="1200" dirty="0"/>
              <a:t>, Wi, DC, PR)</a:t>
            </a:r>
          </a:p>
          <a:p>
            <a:pPr lvl="2"/>
            <a:r>
              <a:rPr lang="en-US" sz="1200" dirty="0"/>
              <a:t>States offering only Basic Coverage – 8</a:t>
            </a:r>
          </a:p>
          <a:p>
            <a:pPr lvl="1"/>
            <a:r>
              <a:rPr lang="en-US" sz="1200" dirty="0"/>
              <a:t>August 2018:</a:t>
            </a:r>
          </a:p>
          <a:p>
            <a:pPr lvl="2"/>
            <a:r>
              <a:rPr lang="en-US" sz="1200" dirty="0"/>
              <a:t>States offering expanded coverage – 38 (AL, AZ, AR, CA, CO, DE, FL, GA, HI, IL, IA, LA, ME, MD, MA, </a:t>
            </a:r>
            <a:r>
              <a:rPr lang="en-US" sz="1200" dirty="0">
                <a:highlight>
                  <a:srgbClr val="FFFF00"/>
                </a:highlight>
              </a:rPr>
              <a:t>MI</a:t>
            </a:r>
            <a:r>
              <a:rPr lang="en-US" sz="1200" dirty="0"/>
              <a:t>, MN, MO, NE, NH, NJ, </a:t>
            </a:r>
            <a:r>
              <a:rPr lang="en-US" sz="1200" dirty="0">
                <a:highlight>
                  <a:srgbClr val="FFFF00"/>
                </a:highlight>
              </a:rPr>
              <a:t>NM</a:t>
            </a:r>
            <a:r>
              <a:rPr lang="en-US" sz="1200" dirty="0"/>
              <a:t>, NY, NC, ND, OK, OR, PA, RI, SD, TN, TX, VA, WA, WV, Wi, DC, PR) – </a:t>
            </a:r>
            <a:r>
              <a:rPr lang="en-US" sz="1200" dirty="0">
                <a:highlight>
                  <a:srgbClr val="FFFF00"/>
                </a:highlight>
              </a:rPr>
              <a:t>MT drops expanded coverage</a:t>
            </a:r>
          </a:p>
          <a:p>
            <a:pPr lvl="2"/>
            <a:r>
              <a:rPr lang="en-US" sz="1200" dirty="0"/>
              <a:t>States offering only Basic Coverage - 6</a:t>
            </a:r>
          </a:p>
          <a:p>
            <a:pPr lvl="2"/>
            <a:endParaRPr lang="en-US" sz="800" dirty="0"/>
          </a:p>
          <a:p>
            <a:pPr lvl="1"/>
            <a:r>
              <a:rPr lang="en-US" sz="1200" dirty="0"/>
              <a:t>States have continued to expand coverage as newer, cheaper HCV DAAs hit the market.</a:t>
            </a:r>
          </a:p>
          <a:p>
            <a:pPr lvl="1"/>
            <a:r>
              <a:rPr lang="en-US" sz="1200" dirty="0"/>
              <a:t>Expansion picked up marginally</a:t>
            </a:r>
          </a:p>
          <a:p>
            <a:pPr lvl="1"/>
            <a:r>
              <a:rPr lang="en-US" sz="1200" dirty="0"/>
              <a:t>Zepatier, Harvoni, and Mavyret are the most covered drugs – 33, 30, &amp; 29, respectively</a:t>
            </a:r>
          </a:p>
          <a:p>
            <a:pPr lvl="1"/>
            <a:r>
              <a:rPr lang="en-US" sz="1200" dirty="0"/>
              <a:t>Olysio exited the market in May 2018; Technivie and Viekira XR will exit in January 2019 </a:t>
            </a:r>
          </a:p>
          <a:p>
            <a:pPr lvl="1"/>
            <a:r>
              <a:rPr lang="en-US" sz="1200" dirty="0"/>
              <a:t>Mavyret has become the fastest adopted drug</a:t>
            </a:r>
          </a:p>
        </p:txBody>
      </p:sp>
    </p:spTree>
    <p:extLst>
      <p:ext uri="{BB962C8B-B14F-4D97-AF65-F5344CB8AC3E}">
        <p14:creationId xmlns:p14="http://schemas.microsoft.com/office/powerpoint/2010/main" val="3404173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ADAP Expanded Coverage: </a:t>
            </a:r>
            <a:br>
              <a:rPr lang="en-US" dirty="0"/>
            </a:br>
            <a:r>
              <a:rPr lang="en-US" dirty="0"/>
              <a:t>January - June 2015</a:t>
            </a:r>
          </a:p>
        </p:txBody>
      </p:sp>
      <p:pic>
        <p:nvPicPr>
          <p:cNvPr id="13" name="Content Placeholder 12" descr="States with Expanded Coverage: CA, CO, HI, IA, MA, MN, NJ" title="ADAP Expanded Coverage - January 2015">
            <a:extLst>
              <a:ext uri="{FF2B5EF4-FFF2-40B4-BE49-F238E27FC236}">
                <a16:creationId xmlns:a16="http://schemas.microsoft.com/office/drawing/2014/main" xmlns="" id="{BCDBCC2A-B8CC-B24A-A1F1-C22CBFEA3D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11156"/>
            <a:ext cx="4275574" cy="2839298"/>
          </a:xfrm>
        </p:spPr>
      </p:pic>
      <p:pic>
        <p:nvPicPr>
          <p:cNvPr id="17" name="Picture 16" descr="States with Expanded Coverage: AZ, AR, CA, CO, HI, IA, MA, MN, NJ, SD" title="ADAP Expanded Coverage - June 2015">
            <a:extLst>
              <a:ext uri="{FF2B5EF4-FFF2-40B4-BE49-F238E27FC236}">
                <a16:creationId xmlns:a16="http://schemas.microsoft.com/office/drawing/2014/main" xmlns="" id="{B8E0AFB1-9763-8141-A59D-35A110049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842" y="1411156"/>
            <a:ext cx="4277958" cy="283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25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ADAP Expanded Coverage: </a:t>
            </a:r>
            <a:br>
              <a:rPr lang="en-US" dirty="0"/>
            </a:br>
            <a:r>
              <a:rPr lang="en-US" dirty="0"/>
              <a:t>January </a:t>
            </a:r>
            <a:r>
              <a:rPr lang="mr-IN" dirty="0"/>
              <a:t>–</a:t>
            </a:r>
            <a:r>
              <a:rPr lang="en-US" dirty="0"/>
              <a:t> June 2016</a:t>
            </a:r>
          </a:p>
        </p:txBody>
      </p:sp>
      <p:pic>
        <p:nvPicPr>
          <p:cNvPr id="9" name="Content Placeholder 8" descr="States with Expanded Coverage: AZ, AR, CA, CO, DE, HI, IA, LA, ME, MA, MN, NJ, OK, SD, TN, VA, WA, DC" title="ADAP Expanded Coverage - January 2016">
            <a:extLst>
              <a:ext uri="{FF2B5EF4-FFF2-40B4-BE49-F238E27FC236}">
                <a16:creationId xmlns:a16="http://schemas.microsoft.com/office/drawing/2014/main" xmlns="" id="{4EEBE189-8897-FD42-92FF-377A4D985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10966"/>
            <a:ext cx="4279392" cy="2840249"/>
          </a:xfrm>
        </p:spPr>
      </p:pic>
      <p:pic>
        <p:nvPicPr>
          <p:cNvPr id="11" name="Picture 10" descr="States with Expanded Coverage: AZ, AR, CA, CO, DE, FL, GA, HI, IL, IA, LA, ME, MD, MA, MN, NE, NH, NJ, OK, PA, SD, TN, VA, WA, DC, PR" title="ADAP Expanded Coverage - June 2016">
            <a:extLst>
              <a:ext uri="{FF2B5EF4-FFF2-40B4-BE49-F238E27FC236}">
                <a16:creationId xmlns:a16="http://schemas.microsoft.com/office/drawing/2014/main" xmlns="" id="{0FA7D302-8263-2246-8F74-1C398643C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226" y="1410965"/>
            <a:ext cx="4279392" cy="284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6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ADAP Expanded Coverage: </a:t>
            </a:r>
            <a:br>
              <a:rPr lang="en-US" dirty="0"/>
            </a:br>
            <a:r>
              <a:rPr lang="en-US" dirty="0"/>
              <a:t>January - June 2017</a:t>
            </a:r>
          </a:p>
        </p:txBody>
      </p:sp>
      <p:pic>
        <p:nvPicPr>
          <p:cNvPr id="8" name="Content Placeholder 7" title="ADAP Expanded Coverage - January 2017">
            <a:extLst>
              <a:ext uri="{FF2B5EF4-FFF2-40B4-BE49-F238E27FC236}">
                <a16:creationId xmlns:a16="http://schemas.microsoft.com/office/drawing/2014/main" xmlns="" id="{823C1775-17DB-1142-AF7F-02C29AA03D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17638"/>
            <a:ext cx="4279392" cy="2840248"/>
          </a:xfrm>
        </p:spPr>
      </p:pic>
      <p:pic>
        <p:nvPicPr>
          <p:cNvPr id="10" name="Picture 9" descr="States with Expanded Coverage: AZ, AR, CA, CO, DE, FL, GA, HI, IL, IA, LA, ME, MD, MA, MN, MO, MT, NE, NH, NJ, NY, OK, OR, PA, SD, TN, TX, VA, WA, WI, DC, PR" title="ADAP Expanded Coverage - June 2017">
            <a:extLst>
              <a:ext uri="{FF2B5EF4-FFF2-40B4-BE49-F238E27FC236}">
                <a16:creationId xmlns:a16="http://schemas.microsoft.com/office/drawing/2014/main" xmlns="" id="{535C9695-0DAD-3546-9E5E-81760E87D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408" y="1417638"/>
            <a:ext cx="4279392" cy="284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66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E2BFE1-8810-BA49-99BD-74D70366D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ADAP Expanded Coverage: </a:t>
            </a:r>
            <a:br>
              <a:rPr lang="en-US" dirty="0"/>
            </a:br>
            <a:r>
              <a:rPr lang="en-US" dirty="0"/>
              <a:t>January - August 2018</a:t>
            </a:r>
          </a:p>
        </p:txBody>
      </p:sp>
      <p:pic>
        <p:nvPicPr>
          <p:cNvPr id="5" name="Content Placeholder 4" descr="States with Expanded Coverage: AL, AZ, AR, CA, CO, DE, FL, GA, HI, IL, IA, LA, ME, MD, MA, MN, MO, MT, NE, NH, NJ, NY, NC, ND, OK, OR, PA, RI, SD, TN, TX, VA, WA, WV, WI, DC, PR" title="ADAP Expanded Coverage - January 2018">
            <a:extLst>
              <a:ext uri="{FF2B5EF4-FFF2-40B4-BE49-F238E27FC236}">
                <a16:creationId xmlns:a16="http://schemas.microsoft.com/office/drawing/2014/main" xmlns="" id="{1E333541-77F4-B145-99C8-B53B9B1DC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17638"/>
            <a:ext cx="4279392" cy="2840248"/>
          </a:xfrm>
        </p:spPr>
      </p:pic>
      <p:pic>
        <p:nvPicPr>
          <p:cNvPr id="7" name="Picture 6" descr="ADAPs with Expanded Coverage: AL, AZ, AR, CA, CO, DE, FL, GA, HI, IL, IA, LA, ME, MD, MA, MI, MN, MO, NE, NH, NJ, NM, NY, NC, ND, OK, OR, PA, RI, SD, TN, TX, VA, WA, WV, WI, DC, PR" title="ADAP Expanded Coverage - August 2018">
            <a:extLst>
              <a:ext uri="{FF2B5EF4-FFF2-40B4-BE49-F238E27FC236}">
                <a16:creationId xmlns:a16="http://schemas.microsoft.com/office/drawing/2014/main" xmlns="" id="{652A6852-E41B-3F41-BB66-8C7E357E9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408" y="1417638"/>
            <a:ext cx="4279392" cy="284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532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18475</TotalTime>
  <Words>1733</Words>
  <Application>Microsoft Macintosh PowerPoint</Application>
  <PresentationFormat>On-screen Show (4:3)</PresentationFormat>
  <Paragraphs>199</Paragraphs>
  <Slides>26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HIV/HCV Co-Infection Watch: 2018 Annual Monitoring Report</vt:lpstr>
      <vt:lpstr>Background</vt:lpstr>
      <vt:lpstr>Background – What’s included</vt:lpstr>
      <vt:lpstr>ADAP HCV DAA Trends: 2015-2018</vt:lpstr>
      <vt:lpstr>ADAP HCV DAA Trends: 2015-2018</vt:lpstr>
      <vt:lpstr>ADAP Expanded Coverage:  January - June 2015</vt:lpstr>
      <vt:lpstr>ADAP Expanded Coverage:  January – June 2016</vt:lpstr>
      <vt:lpstr>ADAP Expanded Coverage:  January - June 2017</vt:lpstr>
      <vt:lpstr>ADAP Expanded Coverage:  January - August 2018</vt:lpstr>
      <vt:lpstr>ADAP Expanded Coverage:  September 2018</vt:lpstr>
      <vt:lpstr>ADAP HCV Drug Utilization: January 2015 – August 2018</vt:lpstr>
      <vt:lpstr>Top Ten HCV Rates Compared to Expanded ADAP HCV Coverage</vt:lpstr>
      <vt:lpstr>2015-2018 Trends: Medicaid</vt:lpstr>
      <vt:lpstr>Medicaid Expanded Coverage: January 2015 – June 2015</vt:lpstr>
      <vt:lpstr>Medicaid Expanded Coverage: January 2016 – June 2016</vt:lpstr>
      <vt:lpstr>Medicaid Expanded Coverage: August 2016 – Present</vt:lpstr>
      <vt:lpstr>Medicaid HCV Drug Utilization: January 2015 – August 2018</vt:lpstr>
      <vt:lpstr>2018 Trends: Veterans Affairs</vt:lpstr>
      <vt:lpstr>2018 Trends: Harm Reduction</vt:lpstr>
      <vt:lpstr>2018 Trends: Harm Reduction</vt:lpstr>
      <vt:lpstr>Harm Reduction Measures:  August 2016 vs. 2017</vt:lpstr>
      <vt:lpstr>Viral Hepatitis in Correction Settings</vt:lpstr>
      <vt:lpstr>States Requiring/Offering HBV/HCV Testing During Intake</vt:lpstr>
      <vt:lpstr>PowerPoint Presentation</vt:lpstr>
      <vt:lpstr>PowerPoint Presentation</vt:lpstr>
      <vt:lpstr>Contact Information</vt:lpstr>
    </vt:vector>
  </TitlesOfParts>
  <Company>TMKG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Macsata</dc:creator>
  <cp:lastModifiedBy>Brandon Macsata</cp:lastModifiedBy>
  <cp:revision>388</cp:revision>
  <cp:lastPrinted>2018-09-14T23:45:05Z</cp:lastPrinted>
  <dcterms:created xsi:type="dcterms:W3CDTF">2015-12-29T18:01:17Z</dcterms:created>
  <dcterms:modified xsi:type="dcterms:W3CDTF">2018-09-17T12:19:59Z</dcterms:modified>
</cp:coreProperties>
</file>